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66" r:id="rId6"/>
    <p:sldId id="267" r:id="rId7"/>
    <p:sldId id="271" r:id="rId8"/>
    <p:sldId id="274" r:id="rId9"/>
    <p:sldId id="285" r:id="rId10"/>
    <p:sldId id="284" r:id="rId11"/>
    <p:sldId id="272" r:id="rId12"/>
    <p:sldId id="275" r:id="rId13"/>
    <p:sldId id="273" r:id="rId14"/>
    <p:sldId id="280" r:id="rId15"/>
    <p:sldId id="269" r:id="rId16"/>
    <p:sldId id="276" r:id="rId17"/>
    <p:sldId id="277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1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723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367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27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305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814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32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48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706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939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693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213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002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47;&#1072;&#1085;&#1103;&#1090;&#1080;&#1077;%20&#1087;&#1091;&#1090;&#1077;&#1096;&#1077;&#1089;&#1090;&#1074;&#1080;&#1077;%20&#1087;&#1086;%20&#1072;&#1083;&#1090;&#1072;&#1081;&#1089;&#1082;&#1086;&#1084;&#1091;%20&#1082;&#1088;&#1072;&#1102;\&#1047;&#1072;&#1082;&#1072;&#1079;&#1085;&#1080;&#1082;%20&#1051;&#1077;&#1073;&#1077;&#1076;&#1080;&#1085;&#1099;&#1081;,%20&#1040;&#1083;&#1090;&#1072;&#1081;&#1089;&#1082;&#1080;&#1081;%20&#1082;&#1088;&#1072;&#1081;.avi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H:\&#1047;&#1072;&#1085;&#1103;&#1090;&#1080;&#1077;%20&#1087;&#1091;&#1090;&#1077;&#1096;&#1077;&#1089;&#1090;&#1074;&#1080;&#1077;%20&#1087;&#1086;%20&#1072;&#1083;&#1090;&#1072;&#1081;&#1089;&#1082;&#1086;&#1084;&#1091;%20&#1082;&#1088;&#1072;&#1102;\..&#1063;&#1091;&#1095;&#1077;&#1083;&#1086;%20&#1084;&#1103;&#1091;&#1095;&#1077;&#1083;&#1086;.MP3" TargetMode="Externa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47;&#1072;&#1085;&#1103;&#1090;&#1080;&#1077;%20&#1087;&#1091;&#1090;&#1077;&#1096;&#1077;&#1089;&#1090;&#1074;&#1080;&#1077;%20&#1087;&#1086;%20&#1072;&#1083;&#1090;&#1072;&#1081;&#1089;&#1082;&#1086;&#1084;&#1091;%20&#1082;&#1088;&#1072;&#1102;\&#1055;&#1088;&#1086;&#1077;&#1082;&#1090;%20&#1052;&#1086;&#1081;%20&#1040;&#1083;&#1090;&#1072;&#1081;%20-%20&#1089;&#1077;&#1088;&#1080;&#1103;%20&#1074;&#1080;&#1076;&#1077;&#1086;&#1088;&#1086;&#1083;&#1080;&#1082;&#1086;&#1074;%20&#1086;&#1073;%20&#1040;&#1083;&#1090;&#1072;&#1077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s1200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86" y="0"/>
            <a:ext cx="9150818" cy="690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2649" y="785723"/>
            <a:ext cx="9020783" cy="53553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Филиал Муниципального бюджетного дошкольного оразовательного учреждения</a:t>
            </a:r>
          </a:p>
          <a:p>
            <a:pPr algn="ctr"/>
            <a:r>
              <a:rPr lang="ru-RU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«Детский сад №43» – «детский </a:t>
            </a:r>
            <a:r>
              <a:rPr lang="ru-RU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ru-RU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д №40</a:t>
            </a:r>
            <a:r>
              <a:rPr lang="ru-RU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i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Презентация  для подготовительной группы</a:t>
            </a:r>
          </a:p>
          <a:p>
            <a:pPr algn="ctr"/>
            <a:r>
              <a:rPr lang="ru-RU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«Путешествие по Алтайскому краю»</a:t>
            </a:r>
          </a:p>
          <a:p>
            <a:pPr algn="ctr"/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Подготовила воспитатель: Блохина Е.</a:t>
            </a:r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i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. Славгород</a:t>
            </a:r>
            <a:endParaRPr lang="ru-RU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14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Pictures\kartarossi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6" y="-1"/>
            <a:ext cx="9156546" cy="697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8214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Администратор\Pictures\карта-Алтайского-края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064896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46540" y="116632"/>
            <a:ext cx="51628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Карта Алтайского края</a:t>
            </a:r>
            <a:endParaRPr lang="ru-RU" sz="3600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554594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Pictures\IMG_8234-1280x8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1" y="312420"/>
            <a:ext cx="784887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Кулундинская степь</a:t>
            </a:r>
            <a:endParaRPr lang="ru-RU" sz="5400" b="1" i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92586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2890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851920" cy="285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Pictures\36714595cbbc3dba87a1831a9f2fc8c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3888432" cy="285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истратор\Pictures\d02c147fc5ab7f87081d94ffeacd44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35449"/>
            <a:ext cx="3923928" cy="298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Администратор\Pictures\oat-field-1024x7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61586"/>
            <a:ext cx="3888432" cy="296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55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65641_800x600_12_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188640"/>
            <a:ext cx="39959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Pictures\4_CATERS_PINK_LAKE_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8640"/>
            <a:ext cx="432048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истратор\Pictures\cd1b29d23e8f85b78c91e1a997d17e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3573016"/>
            <a:ext cx="399593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дминистратор\Pictures\ozero_svetloe_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432048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50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29468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get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27522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DSC089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94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DSC089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692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407a3a48a34ea18d83c8e0a73039db265c8bc2d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816424" cy="304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Pictures\57267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93069"/>
            <a:ext cx="3852536" cy="289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Администратор\Pictures\589c5442632584d2cea05d91cb772c87a10509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09392"/>
            <a:ext cx="3672408" cy="270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Администратор\Pictures\10230130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3709393"/>
            <a:ext cx="3847912" cy="270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66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1487009018_44395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81000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Администратор\Pictures\0_b0f62_fbf50e0e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2656"/>
            <a:ext cx="410445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Администратор\Pictures\274e3eabe4eea45fbd50c054d17941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3810000" cy="250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Администратор\Pictures\Klin-zhuravlej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032448" cy="250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18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Заказник Лебединый, Алтайский край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62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1487009018_44395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7" t="17827" r="23518" b="21685"/>
          <a:stretch>
            <a:fillRect/>
          </a:stretch>
        </p:blipFill>
        <p:spPr bwMode="auto">
          <a:xfrm>
            <a:off x="0" y="0"/>
            <a:ext cx="92045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..Чучело мяучело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611560" y="5733256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8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928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423058-Ky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388843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Администратор\Pictures\look.com.ua-1794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8639"/>
            <a:ext cx="4104456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Администратор\Pictures\s12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32452"/>
            <a:ext cx="3888432" cy="334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7956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Pictures\0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77994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7697" y="3068960"/>
            <a:ext cx="71086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!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527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Проект Мой Алтай - серия видеороликов об Алтае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7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81D319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47</Words>
  <Application>Microsoft Office PowerPoint</Application>
  <PresentationFormat>Экран (4:3)</PresentationFormat>
  <Paragraphs>22</Paragraphs>
  <Slides>18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BEST</cp:lastModifiedBy>
  <cp:revision>40</cp:revision>
  <dcterms:created xsi:type="dcterms:W3CDTF">2018-10-14T03:18:15Z</dcterms:created>
  <dcterms:modified xsi:type="dcterms:W3CDTF">2023-05-01T06:29:52Z</dcterms:modified>
</cp:coreProperties>
</file>