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7" r:id="rId3"/>
    <p:sldId id="269" r:id="rId4"/>
    <p:sldId id="270" r:id="rId5"/>
    <p:sldId id="293" r:id="rId6"/>
    <p:sldId id="258" r:id="rId7"/>
    <p:sldId id="295" r:id="rId8"/>
    <p:sldId id="271" r:id="rId9"/>
    <p:sldId id="285" r:id="rId10"/>
    <p:sldId id="286" r:id="rId11"/>
    <p:sldId id="272" r:id="rId12"/>
    <p:sldId id="273" r:id="rId13"/>
    <p:sldId id="274" r:id="rId14"/>
    <p:sldId id="275" r:id="rId15"/>
    <p:sldId id="276" r:id="rId16"/>
    <p:sldId id="292" r:id="rId17"/>
    <p:sldId id="277" r:id="rId18"/>
    <p:sldId id="278" r:id="rId19"/>
    <p:sldId id="280" r:id="rId20"/>
    <p:sldId id="289" r:id="rId21"/>
    <p:sldId id="291" r:id="rId22"/>
    <p:sldId id="297" r:id="rId23"/>
    <p:sldId id="28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8D95"/>
    <a:srgbClr val="ED5D73"/>
    <a:srgbClr val="529331"/>
    <a:srgbClr val="C61D32"/>
    <a:srgbClr val="8CCA13"/>
    <a:srgbClr val="E46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5246" autoAdjust="0"/>
    <p:restoredTop sz="98782" autoAdjust="0"/>
  </p:normalViewPr>
  <p:slideViewPr>
    <p:cSldViewPr snapToGrid="0">
      <p:cViewPr varScale="1">
        <p:scale>
          <a:sx n="84" d="100"/>
          <a:sy n="84" d="100"/>
        </p:scale>
        <p:origin x="96" y="6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3" cy="6858001"/>
          </a:xfrm>
          <a:prstGeom prst="rect">
            <a:avLst/>
          </a:prstGeom>
        </p:spPr>
      </p:pic>
      <p:pic>
        <p:nvPicPr>
          <p:cNvPr id="1026" name="Picture 2" descr="http://www.playcast.ru/uploads/2016/04/05/18140538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711" y="4630719"/>
            <a:ext cx="7238287" cy="222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5" y="15394"/>
            <a:ext cx="5491206" cy="16698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960" y="413831"/>
            <a:ext cx="2367720" cy="2379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  <a:latin typeface="AGReverance" pitchFamily="2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46D7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06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28133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3" cy="68580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16" name="Picture 2" descr="http://www.playcast.ru/uploads/2016/04/05/18140538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714" y="6063"/>
            <a:ext cx="3699285" cy="11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4696"/>
            <a:ext cx="9144000" cy="28133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26" y="4344335"/>
            <a:ext cx="3151638" cy="23652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296" y="178311"/>
            <a:ext cx="1790553" cy="179909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  <a:lvl2pPr>
              <a:defRPr>
                <a:latin typeface="AGReverance" pitchFamily="2" charset="0"/>
              </a:defRPr>
            </a:lvl2pPr>
            <a:lvl3pPr>
              <a:defRPr>
                <a:latin typeface="AGReverance" pitchFamily="2" charset="0"/>
              </a:defRPr>
            </a:lvl3pPr>
            <a:lvl4pPr>
              <a:defRPr>
                <a:latin typeface="AGReverance" pitchFamily="2" charset="0"/>
              </a:defRPr>
            </a:lvl4pPr>
            <a:lvl5pPr>
              <a:defRPr>
                <a:latin typeface="AGReverance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56552" y="6253801"/>
            <a:ext cx="2057400" cy="365125"/>
          </a:xfrm>
        </p:spPr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6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564"/>
            <a:ext cx="9144000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401" y="5759355"/>
            <a:ext cx="1901973" cy="102825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3" cy="685800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28133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26" y="4344335"/>
            <a:ext cx="3151638" cy="2365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7546" y="203241"/>
            <a:ext cx="1873751" cy="188269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5" y="15394"/>
            <a:ext cx="4818757" cy="146539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  <a:lvl2pPr>
              <a:defRPr>
                <a:latin typeface="AGReverance" pitchFamily="2" charset="0"/>
              </a:defRPr>
            </a:lvl2pPr>
            <a:lvl3pPr>
              <a:defRPr>
                <a:latin typeface="AGReverance" pitchFamily="2" charset="0"/>
              </a:defRPr>
            </a:lvl3pPr>
            <a:lvl4pPr>
              <a:defRPr>
                <a:latin typeface="AGReverance" pitchFamily="2" charset="0"/>
              </a:defRPr>
            </a:lvl4pPr>
            <a:lvl5pPr>
              <a:defRPr>
                <a:latin typeface="AGReverance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56552" y="6253801"/>
            <a:ext cx="2057400" cy="365125"/>
          </a:xfrm>
        </p:spPr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09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" y="-1"/>
            <a:ext cx="9144003" cy="6858001"/>
          </a:xfrm>
          <a:prstGeom prst="rect">
            <a:avLst/>
          </a:prstGeom>
        </p:spPr>
      </p:pic>
      <p:pic>
        <p:nvPicPr>
          <p:cNvPr id="1026" name="Picture 2" descr="http://www.playcast.ru/uploads/2017/11/24/2397226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4509302" cy="137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4696"/>
            <a:ext cx="9144000" cy="2813304"/>
          </a:xfrm>
          <a:prstGeom prst="rect">
            <a:avLst/>
          </a:prstGeom>
        </p:spPr>
      </p:pic>
      <p:pic>
        <p:nvPicPr>
          <p:cNvPr id="14" name="Picture 2" descr="http://www.playcast.ru/uploads/2016/04/05/18140538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714" y="5719475"/>
            <a:ext cx="3699285" cy="113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26" y="4344335"/>
            <a:ext cx="3151638" cy="2365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7787" y="200999"/>
            <a:ext cx="1601586" cy="16092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  <a:lvl2pPr>
              <a:defRPr>
                <a:latin typeface="AGReverance" pitchFamily="2" charset="0"/>
              </a:defRPr>
            </a:lvl2pPr>
            <a:lvl3pPr>
              <a:defRPr>
                <a:latin typeface="AGReverance" pitchFamily="2" charset="0"/>
              </a:defRPr>
            </a:lvl3pPr>
            <a:lvl4pPr>
              <a:defRPr>
                <a:latin typeface="AGReverance" pitchFamily="2" charset="0"/>
              </a:defRPr>
            </a:lvl4pPr>
            <a:lvl5pPr>
              <a:defRPr>
                <a:latin typeface="AGReverance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9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7677327" y="6540426"/>
            <a:ext cx="131157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C00000"/>
                </a:solidFill>
                <a:latin typeface="AGReverance" pitchFamily="2" charset="0"/>
              </a:rPr>
              <a:t>© Полшкова В.В., 2018</a:t>
            </a:r>
            <a:endParaRPr lang="ru-RU" sz="1050" dirty="0">
              <a:solidFill>
                <a:srgbClr val="C00000"/>
              </a:solidFill>
              <a:latin typeface="AGReverance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606" y="82839"/>
            <a:ext cx="1873751" cy="188269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4696"/>
            <a:ext cx="9144000" cy="2813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GReverance" pitchFamily="2" charset="0"/>
              </a:defRPr>
            </a:lvl1pPr>
            <a:lvl2pPr>
              <a:defRPr>
                <a:latin typeface="AGReverance" pitchFamily="2" charset="0"/>
              </a:defRPr>
            </a:lvl2pPr>
            <a:lvl3pPr>
              <a:defRPr>
                <a:latin typeface="AGReverance" pitchFamily="2" charset="0"/>
              </a:defRPr>
            </a:lvl3pPr>
            <a:lvl4pPr>
              <a:defRPr>
                <a:latin typeface="AGReverance" pitchFamily="2" charset="0"/>
              </a:defRPr>
            </a:lvl4pPr>
            <a:lvl5pPr>
              <a:defRPr>
                <a:latin typeface="AGReverance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21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5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96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0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1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56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2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3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54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20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623843" y="365126"/>
            <a:ext cx="7891507" cy="599122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5F50-8C3C-4655-97FD-59D2AA8CA0C8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B3823-B83B-41FC-8BD9-4DC33C6BF5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44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6" r:id="rId3"/>
    <p:sldLayoutId id="2147483675" r:id="rId4"/>
    <p:sldLayoutId id="2147483677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GReveranc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GReveranc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739066" y="2054520"/>
            <a:ext cx="7772400" cy="2387600"/>
          </a:xfrm>
        </p:spPr>
        <p:txBody>
          <a:bodyPr/>
          <a:lstStyle/>
          <a:p>
            <a:r>
              <a:rPr lang="ru-RU" b="1" dirty="0" smtClean="0"/>
              <a:t>С праздником,</a:t>
            </a:r>
            <a:br>
              <a:rPr lang="ru-RU" b="1" dirty="0" smtClean="0"/>
            </a:br>
            <a:r>
              <a:rPr lang="ru-RU" b="1" dirty="0" smtClean="0"/>
              <a:t>милые женщины!</a:t>
            </a:r>
            <a:endParaRPr lang="ru-RU" b="1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320553" y="2226073"/>
            <a:ext cx="6858000" cy="614779"/>
          </a:xfrm>
        </p:spPr>
        <p:txBody>
          <a:bodyPr/>
          <a:lstStyle/>
          <a:p>
            <a:endParaRPr lang="ru-RU" dirty="0">
              <a:solidFill>
                <a:srgbClr val="ED5D73"/>
              </a:solidFill>
            </a:endParaRPr>
          </a:p>
        </p:txBody>
      </p:sp>
      <p:pic>
        <p:nvPicPr>
          <p:cNvPr id="2" name="мам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466" y="6201806"/>
            <a:ext cx="609600" cy="609600"/>
          </a:xfrm>
          <a:prstGeom prst="rect">
            <a:avLst/>
          </a:prstGeom>
        </p:spPr>
      </p:pic>
      <p:pic>
        <p:nvPicPr>
          <p:cNvPr id="3" name="мам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73753" y="50558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553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0">
        <p:split orient="vert"/>
      </p:transition>
    </mc:Choice>
    <mc:Fallback>
      <p:transition spd="slow" advClick="0" advTm="20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76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3" t="4232" r="20449"/>
          <a:stretch/>
        </p:blipFill>
        <p:spPr>
          <a:xfrm>
            <a:off x="849532" y="1490664"/>
            <a:ext cx="3190875" cy="416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029" y="1490664"/>
            <a:ext cx="3124395" cy="4167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3051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81" y="1565483"/>
            <a:ext cx="3547003" cy="3803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68" y="1288483"/>
            <a:ext cx="3212418" cy="33422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5800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28" y="1284087"/>
            <a:ext cx="3263503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7" r="32713" b="18823"/>
          <a:stretch/>
        </p:blipFill>
        <p:spPr>
          <a:xfrm>
            <a:off x="4765075" y="2032758"/>
            <a:ext cx="3150199" cy="4038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7240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33"/>
          <a:stretch/>
        </p:blipFill>
        <p:spPr>
          <a:xfrm>
            <a:off x="1242693" y="1484949"/>
            <a:ext cx="6465704" cy="4081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867552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" t="1911" r="2713"/>
          <a:stretch/>
        </p:blipFill>
        <p:spPr>
          <a:xfrm>
            <a:off x="1062990" y="1531619"/>
            <a:ext cx="3100452" cy="36069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Объект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482" y="2152103"/>
            <a:ext cx="3517518" cy="2366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3174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7" t="26599" r="54116" b="40395"/>
          <a:stretch/>
        </p:blipFill>
        <p:spPr>
          <a:xfrm>
            <a:off x="1210296" y="1220074"/>
            <a:ext cx="3045023" cy="4411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99" t="33667" r="11501" b="14660"/>
          <a:stretch/>
        </p:blipFill>
        <p:spPr>
          <a:xfrm>
            <a:off x="4836963" y="1220074"/>
            <a:ext cx="2866857" cy="4444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12089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3" r="4785" b="14546"/>
          <a:stretch/>
        </p:blipFill>
        <p:spPr>
          <a:xfrm>
            <a:off x="4660777" y="1397989"/>
            <a:ext cx="2716567" cy="43840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3" t="8285" r="17130"/>
          <a:stretch/>
        </p:blipFill>
        <p:spPr>
          <a:xfrm>
            <a:off x="1185173" y="1291457"/>
            <a:ext cx="3282288" cy="426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5222247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960620" y="1825625"/>
            <a:ext cx="3554730" cy="437515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8" name="Picture 2" descr="C:\Documents and Settings\школа\Рабочий стол\20160901_1024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1" t="25046" r="96" b="13233"/>
          <a:stretch/>
        </p:blipFill>
        <p:spPr bwMode="auto">
          <a:xfrm rot="5400000">
            <a:off x="3865739" y="1998678"/>
            <a:ext cx="4685475" cy="3501554"/>
          </a:xfrm>
          <a:prstGeom prst="roundRect">
            <a:avLst/>
          </a:prstGeom>
          <a:noFill/>
          <a:ln>
            <a:solidFill>
              <a:srgbClr val="F48D95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3" y="1406717"/>
            <a:ext cx="3263503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05361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947" y="1140274"/>
            <a:ext cx="5981699" cy="44862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778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fade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 t="14309"/>
          <a:stretch/>
        </p:blipFill>
        <p:spPr>
          <a:xfrm>
            <a:off x="978377" y="1715988"/>
            <a:ext cx="3449637" cy="3769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t="-268" r="1976" b="20382"/>
          <a:stretch/>
        </p:blipFill>
        <p:spPr>
          <a:xfrm>
            <a:off x="4797187" y="1690689"/>
            <a:ext cx="3348990" cy="3794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628650" y="5932169"/>
            <a:ext cx="5246370" cy="244793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9575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28650" y="1825625"/>
            <a:ext cx="1262294" cy="126380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5" t="7875" r="29138" b="51298"/>
          <a:stretch/>
        </p:blipFill>
        <p:spPr>
          <a:xfrm>
            <a:off x="4754821" y="1760220"/>
            <a:ext cx="3109020" cy="4179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27" t="13293" r="31040" b="48492"/>
          <a:stretch/>
        </p:blipFill>
        <p:spPr>
          <a:xfrm rot="5081860">
            <a:off x="1515359" y="1562529"/>
            <a:ext cx="2480309" cy="3721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682583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979720" y="1825625"/>
            <a:ext cx="653563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30" y="1699895"/>
            <a:ext cx="3171650" cy="3519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" t="8093" r="19836" b="48447"/>
          <a:stretch/>
        </p:blipFill>
        <p:spPr>
          <a:xfrm>
            <a:off x="4480560" y="1699895"/>
            <a:ext cx="3411223" cy="35909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78379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9" t="34961" r="44032" b="43617"/>
          <a:stretch/>
        </p:blipFill>
        <p:spPr>
          <a:xfrm>
            <a:off x="4572000" y="1690689"/>
            <a:ext cx="3107946" cy="41126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9" t="8658" r="57169" b="49984"/>
          <a:stretch/>
        </p:blipFill>
        <p:spPr>
          <a:xfrm>
            <a:off x="1154430" y="1540494"/>
            <a:ext cx="3102302" cy="37957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00084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43" t="35988" r="21359" b="48219"/>
          <a:stretch/>
        </p:blipFill>
        <p:spPr>
          <a:xfrm>
            <a:off x="4527797" y="1584156"/>
            <a:ext cx="2970741" cy="3658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60" y="1584156"/>
            <a:ext cx="2668750" cy="36585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30063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2" t="11003" r="29529" b="61360"/>
          <a:stretch/>
        </p:blipFill>
        <p:spPr>
          <a:xfrm>
            <a:off x="4460501" y="1965961"/>
            <a:ext cx="3677110" cy="32847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5" t="2809" r="18394"/>
          <a:stretch/>
        </p:blipFill>
        <p:spPr>
          <a:xfrm>
            <a:off x="1157443" y="1965960"/>
            <a:ext cx="3049904" cy="3284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341983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0" t="223" r="51417" b="74009"/>
          <a:stretch/>
        </p:blipFill>
        <p:spPr>
          <a:xfrm>
            <a:off x="1340529" y="1554480"/>
            <a:ext cx="2769832" cy="4197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015">
            <a:off x="4624066" y="2173340"/>
            <a:ext cx="3377579" cy="3377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22207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74" t="20679" r="24768" b="29744"/>
          <a:stretch/>
        </p:blipFill>
        <p:spPr>
          <a:xfrm>
            <a:off x="4366260" y="1220274"/>
            <a:ext cx="3246120" cy="4780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7" t="21291" r="38982" b="40762"/>
          <a:stretch/>
        </p:blipFill>
        <p:spPr>
          <a:xfrm rot="20771462">
            <a:off x="968036" y="2151023"/>
            <a:ext cx="2937502" cy="2937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32662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4" y="1197768"/>
            <a:ext cx="5915025" cy="4436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711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6000">
        <p:fade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4" t="35981" r="69127" b="46843"/>
          <a:stretch/>
        </p:blipFill>
        <p:spPr>
          <a:xfrm>
            <a:off x="6097991" y="3514571"/>
            <a:ext cx="1758745" cy="2259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6" t="23430" r="26856" b="38123"/>
          <a:stretch/>
        </p:blipFill>
        <p:spPr>
          <a:xfrm>
            <a:off x="932157" y="1317411"/>
            <a:ext cx="2041864" cy="2636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3" t="7767" r="26678" b="54304"/>
          <a:stretch/>
        </p:blipFill>
        <p:spPr>
          <a:xfrm>
            <a:off x="3466730" y="2213992"/>
            <a:ext cx="2210540" cy="2601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986089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6" r="6390" b="44637"/>
          <a:stretch/>
        </p:blipFill>
        <p:spPr>
          <a:xfrm>
            <a:off x="5679108" y="3086253"/>
            <a:ext cx="2219418" cy="2409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37" t="30550" r="7196" b="47314"/>
          <a:stretch/>
        </p:blipFill>
        <p:spPr>
          <a:xfrm>
            <a:off x="3191521" y="2162975"/>
            <a:ext cx="1944210" cy="2817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6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41" r="27048" b="85033"/>
          <a:stretch/>
        </p:blipFill>
        <p:spPr>
          <a:xfrm>
            <a:off x="994299" y="1690689"/>
            <a:ext cx="1813643" cy="19006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89034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:split orient="vert"/>
      </p:transition>
    </mc:Choice>
    <mc:Fallback>
      <p:transition spd="slow" advClick="0" advTm="8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" t="291" r="16722" b="19696"/>
          <a:stretch/>
        </p:blipFill>
        <p:spPr>
          <a:xfrm>
            <a:off x="1229274" y="1519239"/>
            <a:ext cx="6117493" cy="40243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316128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8000">
        <p:fade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07" y="1189606"/>
            <a:ext cx="6613864" cy="45869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24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Желтый и оранжевый">
      <a:dk1>
        <a:sysClr val="windowText" lastClr="000000"/>
      </a:dk1>
      <a:lt1>
        <a:sysClr val="window" lastClr="EFEFE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1966</TotalTime>
  <Words>3</Words>
  <Application>Microsoft Office PowerPoint</Application>
  <PresentationFormat>Экран (4:3)</PresentationFormat>
  <Paragraphs>1</Paragraphs>
  <Slides>23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AGReverance</vt:lpstr>
      <vt:lpstr>Arial</vt:lpstr>
      <vt:lpstr>Calibri</vt:lpstr>
      <vt:lpstr>Тема Office</vt:lpstr>
      <vt:lpstr>С праздником, милые женщины!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МАОУ ДО ЦРТДиЮ Каменского района Пензенской области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Шаблоны грамот 8 Марта</dc:title>
  <dc:subject>8 марта, грамоты</dc:subject>
  <dc:creator>Viktoriya Polshkova</dc:creator>
  <cp:keywords>грамоты;8марта</cp:keywords>
  <cp:lastModifiedBy>Admin</cp:lastModifiedBy>
  <cp:revision>110</cp:revision>
  <dcterms:created xsi:type="dcterms:W3CDTF">2018-02-25T15:29:25Z</dcterms:created>
  <dcterms:modified xsi:type="dcterms:W3CDTF">2018-03-05T21:27:10Z</dcterms:modified>
</cp:coreProperties>
</file>