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ppt/notesSlides/notesSlide17.xml" ContentType="application/vnd.openxmlformats-officedocument.presentationml.notesSlide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tags/tag30.xml" ContentType="application/vnd.openxmlformats-officedocument.presentationml.tags+xml"/>
  <Override PartName="/ppt/notesSlides/notesSlide26.xml" ContentType="application/vnd.openxmlformats-officedocument.presentationml.notesSlide+xml"/>
  <Override PartName="/ppt/tags/tag31.xml" ContentType="application/vnd.openxmlformats-officedocument.presentationml.tags+xml"/>
  <Override PartName="/ppt/notesSlides/notesSlide27.xml" ContentType="application/vnd.openxmlformats-officedocument.presentationml.notesSlide+xml"/>
  <Override PartName="/ppt/tags/tag32.xml" ContentType="application/vnd.openxmlformats-officedocument.presentationml.tags+xml"/>
  <Override PartName="/ppt/notesSlides/notesSlide28.xml" ContentType="application/vnd.openxmlformats-officedocument.presentationml.notesSlide+xml"/>
  <Override PartName="/ppt/tags/tag33.xml" ContentType="application/vnd.openxmlformats-officedocument.presentationml.tags+xml"/>
  <Override PartName="/ppt/notesSlides/notesSlide29.xml" ContentType="application/vnd.openxmlformats-officedocument.presentationml.notesSlide+xml"/>
  <Override PartName="/ppt/tags/tag34.xml" ContentType="application/vnd.openxmlformats-officedocument.presentationml.tags+xml"/>
  <Override PartName="/ppt/notesSlides/notesSlide30.xml" ContentType="application/vnd.openxmlformats-officedocument.presentationml.notesSlide+xml"/>
  <Override PartName="/ppt/tags/tag35.xml" ContentType="application/vnd.openxmlformats-officedocument.presentationml.tags+xml"/>
  <Override PartName="/ppt/notesSlides/notesSlide31.xml" ContentType="application/vnd.openxmlformats-officedocument.presentationml.notesSlide+xml"/>
  <Override PartName="/ppt/tags/tag36.xml" ContentType="application/vnd.openxmlformats-officedocument.presentationml.tags+xml"/>
  <Override PartName="/ppt/notesSlides/notesSlide32.xml" ContentType="application/vnd.openxmlformats-officedocument.presentationml.notesSlide+xml"/>
  <Override PartName="/ppt/tags/tag37.xml" ContentType="application/vnd.openxmlformats-officedocument.presentationml.tags+xml"/>
  <Override PartName="/ppt/notesSlides/notesSlide33.xml" ContentType="application/vnd.openxmlformats-officedocument.presentationml.notesSlide+xml"/>
  <Override PartName="/ppt/tags/tag38.xml" ContentType="application/vnd.openxmlformats-officedocument.presentationml.tags+xml"/>
  <Override PartName="/ppt/notesSlides/notesSlide34.xml" ContentType="application/vnd.openxmlformats-officedocument.presentationml.notesSlide+xml"/>
  <Override PartName="/ppt/tags/tag39.xml" ContentType="application/vnd.openxmlformats-officedocument.presentationml.tags+xml"/>
  <Override PartName="/ppt/notesSlides/notesSlide35.xml" ContentType="application/vnd.openxmlformats-officedocument.presentationml.notesSlide+xml"/>
  <Override PartName="/ppt/tags/tag40.xml" ContentType="application/vnd.openxmlformats-officedocument.presentationml.tags+xml"/>
  <Override PartName="/ppt/notesSlides/notesSlide36.xml" ContentType="application/vnd.openxmlformats-officedocument.presentationml.notesSlide+xml"/>
  <Override PartName="/ppt/tags/tag41.xml" ContentType="application/vnd.openxmlformats-officedocument.presentationml.tags+xml"/>
  <Override PartName="/ppt/notesSlides/notesSlide37.xml" ContentType="application/vnd.openxmlformats-officedocument.presentationml.notesSlide+xml"/>
  <Override PartName="/ppt/tags/tag42.xml" ContentType="application/vnd.openxmlformats-officedocument.presentationml.tags+xml"/>
  <Override PartName="/ppt/notesSlides/notesSlide38.xml" ContentType="application/vnd.openxmlformats-officedocument.presentationml.notesSlide+xml"/>
  <Override PartName="/ppt/tags/tag43.xml" ContentType="application/vnd.openxmlformats-officedocument.presentationml.tags+xml"/>
  <Override PartName="/ppt/notesSlides/notesSlide39.xml" ContentType="application/vnd.openxmlformats-officedocument.presentationml.notesSlide+xml"/>
  <Override PartName="/ppt/tags/tag44.xml" ContentType="application/vnd.openxmlformats-officedocument.presentationml.tags+xml"/>
  <Override PartName="/ppt/notesSlides/notesSlide40.xml" ContentType="application/vnd.openxmlformats-officedocument.presentationml.notesSlide+xml"/>
  <Override PartName="/ppt/tags/tag45.xml" ContentType="application/vnd.openxmlformats-officedocument.presentationml.tags+xml"/>
  <Override PartName="/ppt/notesSlides/notesSlide41.xml" ContentType="application/vnd.openxmlformats-officedocument.presentationml.notesSlide+xml"/>
  <Override PartName="/ppt/tags/tag46.xml" ContentType="application/vnd.openxmlformats-officedocument.presentationml.tags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2" r:id="rId10"/>
    <p:sldId id="265" r:id="rId11"/>
    <p:sldId id="269" r:id="rId12"/>
    <p:sldId id="270" r:id="rId13"/>
    <p:sldId id="266" r:id="rId14"/>
    <p:sldId id="271" r:id="rId15"/>
    <p:sldId id="267" r:id="rId16"/>
    <p:sldId id="272" r:id="rId17"/>
    <p:sldId id="268" r:id="rId18"/>
    <p:sldId id="273" r:id="rId19"/>
    <p:sldId id="277" r:id="rId20"/>
    <p:sldId id="278" r:id="rId21"/>
    <p:sldId id="276" r:id="rId22"/>
    <p:sldId id="279" r:id="rId23"/>
    <p:sldId id="275" r:id="rId24"/>
    <p:sldId id="280" r:id="rId25"/>
    <p:sldId id="274" r:id="rId26"/>
    <p:sldId id="281" r:id="rId27"/>
    <p:sldId id="282" r:id="rId28"/>
    <p:sldId id="286" r:id="rId29"/>
    <p:sldId id="284" r:id="rId30"/>
    <p:sldId id="287" r:id="rId31"/>
    <p:sldId id="285" r:id="rId32"/>
    <p:sldId id="288" r:id="rId33"/>
    <p:sldId id="283" r:id="rId34"/>
    <p:sldId id="289" r:id="rId35"/>
    <p:sldId id="291" r:id="rId36"/>
    <p:sldId id="294" r:id="rId37"/>
    <p:sldId id="292" r:id="rId38"/>
    <p:sldId id="295" r:id="rId39"/>
    <p:sldId id="293" r:id="rId40"/>
    <p:sldId id="296" r:id="rId41"/>
    <p:sldId id="290" r:id="rId42"/>
    <p:sldId id="297" r:id="rId43"/>
  </p:sldIdLst>
  <p:sldSz cx="12192000" cy="6858000"/>
  <p:notesSz cx="6858000" cy="9144000"/>
  <p:custDataLst>
    <p:tags r:id="rId4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5190"/>
    <a:srgbClr val="3864B2"/>
    <a:srgbClr val="0F3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6323" autoAdjust="0"/>
  </p:normalViewPr>
  <p:slideViewPr>
    <p:cSldViewPr snapToGrid="0">
      <p:cViewPr varScale="1">
        <p:scale>
          <a:sx n="62" d="100"/>
          <a:sy n="62" d="100"/>
        </p:scale>
        <p:origin x="87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405C8-7EFE-4B15-807D-7765AE454758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0661A-DBC5-460F-8DD8-4E346A31B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558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670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361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295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400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193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5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304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211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594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129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148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720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187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471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985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58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506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448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6027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06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731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9066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990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5086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1569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489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7299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7242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034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1432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3867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0597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5611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808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4944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2141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639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5990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5405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4444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9162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92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43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024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81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29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67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77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623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204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201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891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159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2175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 userDrawn="1"/>
        </p:nvSpPr>
        <p:spPr>
          <a:xfrm>
            <a:off x="4160939" y="2952925"/>
            <a:ext cx="2910980" cy="101506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ОТВЕТ</a:t>
            </a:r>
            <a:endParaRPr lang="ru-RU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492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5DBFB-DE8D-4744-928A-4B216267F296}" type="datetimeFigureOut">
              <a:rPr lang="ru-RU" smtClean="0"/>
              <a:t>17.09.2025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450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37.xml"/><Relationship Id="rId18" Type="http://schemas.openxmlformats.org/officeDocument/2006/relationships/slide" Target="slide39.xml"/><Relationship Id="rId3" Type="http://schemas.openxmlformats.org/officeDocument/2006/relationships/notesSlide" Target="../notesSlides/notesSlide2.xml"/><Relationship Id="rId21" Type="http://schemas.openxmlformats.org/officeDocument/2006/relationships/slide" Target="slide25.xml"/><Relationship Id="rId7" Type="http://schemas.openxmlformats.org/officeDocument/2006/relationships/slide" Target="slide27.xml"/><Relationship Id="rId12" Type="http://schemas.openxmlformats.org/officeDocument/2006/relationships/slide" Target="slide29.xml"/><Relationship Id="rId17" Type="http://schemas.openxmlformats.org/officeDocument/2006/relationships/slide" Target="slide31.xml"/><Relationship Id="rId2" Type="http://schemas.openxmlformats.org/officeDocument/2006/relationships/slideLayout" Target="../slideLayouts/slideLayout2.xml"/><Relationship Id="rId16" Type="http://schemas.openxmlformats.org/officeDocument/2006/relationships/slide" Target="slide23.xml"/><Relationship Id="rId20" Type="http://schemas.openxmlformats.org/officeDocument/2006/relationships/slide" Target="slide17.xml"/><Relationship Id="rId1" Type="http://schemas.openxmlformats.org/officeDocument/2006/relationships/tags" Target="../tags/tag6.xml"/><Relationship Id="rId6" Type="http://schemas.openxmlformats.org/officeDocument/2006/relationships/slide" Target="slide19.xml"/><Relationship Id="rId11" Type="http://schemas.openxmlformats.org/officeDocument/2006/relationships/slide" Target="slide21.xml"/><Relationship Id="rId24" Type="http://schemas.openxmlformats.org/officeDocument/2006/relationships/slide" Target="slide41.xml"/><Relationship Id="rId5" Type="http://schemas.openxmlformats.org/officeDocument/2006/relationships/slide" Target="slide11.xml"/><Relationship Id="rId15" Type="http://schemas.openxmlformats.org/officeDocument/2006/relationships/slide" Target="slide15.xml"/><Relationship Id="rId23" Type="http://schemas.openxmlformats.org/officeDocument/2006/relationships/slide" Target="slide42.xml"/><Relationship Id="rId10" Type="http://schemas.openxmlformats.org/officeDocument/2006/relationships/slide" Target="slide13.xml"/><Relationship Id="rId19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5.xml"/><Relationship Id="rId14" Type="http://schemas.openxmlformats.org/officeDocument/2006/relationships/slide" Target="slide7.xml"/><Relationship Id="rId22" Type="http://schemas.openxmlformats.org/officeDocument/2006/relationships/slide" Target="slide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5" Type="http://schemas.openxmlformats.org/officeDocument/2006/relationships/image" Target="../media/image2.pn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5" Type="http://schemas.openxmlformats.org/officeDocument/2006/relationships/slide" Target="slide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5" Type="http://schemas.openxmlformats.org/officeDocument/2006/relationships/slide" Target="slide8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5" Type="http://schemas.openxmlformats.org/officeDocument/2006/relationships/slide" Target="slide10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image" Target="../media/image7.png"/><Relationship Id="rId5" Type="http://schemas.openxmlformats.org/officeDocument/2006/relationships/slide" Target="slide1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image" Target="../media/image9.png"/><Relationship Id="rId5" Type="http://schemas.openxmlformats.org/officeDocument/2006/relationships/slide" Target="slide14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image" Target="../media/image11.jpeg"/><Relationship Id="rId5" Type="http://schemas.openxmlformats.org/officeDocument/2006/relationships/slide" Target="slide16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image" Target="../media/image13.png"/><Relationship Id="rId5" Type="http://schemas.openxmlformats.org/officeDocument/2006/relationships/slide" Target="slide18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5" Type="http://schemas.openxmlformats.org/officeDocument/2006/relationships/image" Target="../media/image13.png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5" Type="http://schemas.openxmlformats.org/officeDocument/2006/relationships/slide" Target="slide20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5" Type="http://schemas.openxmlformats.org/officeDocument/2006/relationships/slide" Target="slide2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Relationship Id="rId5" Type="http://schemas.openxmlformats.org/officeDocument/2006/relationships/image" Target="../media/image15.png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Relationship Id="rId5" Type="http://schemas.openxmlformats.org/officeDocument/2006/relationships/slide" Target="slide24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Relationship Id="rId5" Type="http://schemas.openxmlformats.org/officeDocument/2006/relationships/image" Target="../media/image16.png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5" Type="http://schemas.openxmlformats.org/officeDocument/2006/relationships/slide" Target="slide26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Relationship Id="rId5" Type="http://schemas.openxmlformats.org/officeDocument/2006/relationships/image" Target="../media/image17.png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Relationship Id="rId5" Type="http://schemas.openxmlformats.org/officeDocument/2006/relationships/slide" Target="slide28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2.xml"/><Relationship Id="rId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3.xml"/><Relationship Id="rId5" Type="http://schemas.openxmlformats.org/officeDocument/2006/relationships/slide" Target="slide30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4.xml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Relationship Id="rId5" Type="http://schemas.openxmlformats.org/officeDocument/2006/relationships/slide" Target="slide3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.xml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7.xml"/><Relationship Id="rId5" Type="http://schemas.openxmlformats.org/officeDocument/2006/relationships/slide" Target="slide34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8.xml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9.xml"/><Relationship Id="rId5" Type="http://schemas.openxmlformats.org/officeDocument/2006/relationships/slide" Target="slide36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0.xml"/><Relationship Id="rId4" Type="http://schemas.openxmlformats.org/officeDocument/2006/relationships/slide" Target="slide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1.xml"/><Relationship Id="rId5" Type="http://schemas.openxmlformats.org/officeDocument/2006/relationships/slide" Target="slide38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2.xml"/><Relationship Id="rId4" Type="http://schemas.openxmlformats.org/officeDocument/2006/relationships/slide" Target="slid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3.xml"/><Relationship Id="rId5" Type="http://schemas.openxmlformats.org/officeDocument/2006/relationships/slide" Target="slide40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4.xml"/><Relationship Id="rId4" Type="http://schemas.openxmlformats.org/officeDocument/2006/relationships/slide" Target="slide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5.xml"/><Relationship Id="rId5" Type="http://schemas.openxmlformats.org/officeDocument/2006/relationships/slide" Target="slide42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6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89000"/>
              </a:schemeClr>
            </a:gs>
            <a:gs pos="22000">
              <a:schemeClr val="accent5">
                <a:lumMod val="89000"/>
              </a:schemeClr>
            </a:gs>
            <a:gs pos="62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96567" y="4854766"/>
            <a:ext cx="9144000" cy="1655762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Викторина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80" y="1778159"/>
            <a:ext cx="5972175" cy="2971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75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D5190"/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457814"/>
              </p:ext>
            </p:extLst>
          </p:nvPr>
        </p:nvGraphicFramePr>
        <p:xfrm>
          <a:off x="298939" y="184637"/>
          <a:ext cx="11676185" cy="6631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5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5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5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5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5491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История</a:t>
                      </a: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/>
                        <a:t>Философия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/>
                        <a:t>Экономика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/>
                        <a:t>Психология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/>
                        <a:t>Иностранный язык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1381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4" action="ppaction://hlinksldjump"/>
                        </a:rPr>
                        <a:t>200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5" action="ppaction://hlinksldjump"/>
                        </a:rPr>
                        <a:t>200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6" action="ppaction://hlinksldjump"/>
                        </a:rPr>
                        <a:t>200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7" action="ppaction://hlinksldjump"/>
                        </a:rPr>
                        <a:t>200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8" action="ppaction://hlinksldjump"/>
                        </a:rPr>
                        <a:t>200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491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9" action="ppaction://hlinksldjump"/>
                        </a:rPr>
                        <a:t>400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0" action="ppaction://hlinksldjump"/>
                        </a:rPr>
                        <a:t>400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1" action="ppaction://hlinksldjump"/>
                        </a:rPr>
                        <a:t>400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2" action="ppaction://hlinksldjump"/>
                        </a:rPr>
                        <a:t>400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3" action="ppaction://hlinksldjump"/>
                        </a:rPr>
                        <a:t>400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491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4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5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6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7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8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4913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19" action="ppaction://hlinksldjump"/>
                        </a:rPr>
                        <a:t>800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20" action="ppaction://hlinksldjump"/>
                        </a:rPr>
                        <a:t>800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21" action="ppaction://hlinksldjump"/>
                        </a:rPr>
                        <a:t>800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22" action="ppaction://hlinksldjump"/>
                        </a:rPr>
                        <a:t>800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>
                          <a:solidFill>
                            <a:srgbClr val="FFC000"/>
                          </a:solidFill>
                          <a:hlinkClick r:id="rId23" action="ppaction://hlinksldjump"/>
                        </a:rPr>
                        <a:t>800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83371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1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2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«Загадки»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u="none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4" action="ppaction://hlinksldjump"/>
                        </a:rPr>
                        <a:t>200</a:t>
                      </a:r>
                      <a:endParaRPr lang="ru-RU" sz="3500" u="non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9" action="ppaction://hlinksldjump"/>
                        </a:rPr>
                        <a:t>400</a:t>
                      </a:r>
                      <a:endParaRPr lang="ru-RU" sz="35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4" action="ppaction://hlinksldjump"/>
                        </a:rPr>
                        <a:t>600</a:t>
                      </a:r>
                      <a:endParaRPr lang="ru-RU" sz="35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9" action="ppaction://hlinksldjump"/>
                        </a:rPr>
                        <a:t>800</a:t>
                      </a:r>
                      <a:endParaRPr lang="ru-RU" sz="35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«Дорожные знаки»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5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0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5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0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«Сказочный транспорт»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6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1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6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1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«Вопрос-ответ»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7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2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7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2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«Велосипедисты»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8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3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8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4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2649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56996" y="1497702"/>
            <a:ext cx="727800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Вот так чудо-чудеса!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Подо мной два колеса.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Я ногами их верчу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 качу, качу, качу!</a:t>
            </a:r>
          </a:p>
          <a:p>
            <a:pPr algn="ctr"/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4" name="Rectangle 3">
            <a:hlinkClick r:id="rId4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77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</a:t>
            </a:r>
            <a:br>
              <a:rPr lang="en-US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ru-RU" sz="1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B39A3A-0482-4E12-8280-9B88F47DCC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2412" y="1905000"/>
            <a:ext cx="4067175" cy="304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972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760" y="642688"/>
            <a:ext cx="10759642" cy="4578927"/>
          </a:xfrm>
        </p:spPr>
        <p:txBody>
          <a:bodyPr/>
          <a:lstStyle/>
          <a:p>
            <a:pPr algn="ctr"/>
            <a:b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9"/>
            <a:ext cx="2352552" cy="806590"/>
          </a:xfrm>
          <a:prstGeom prst="rect">
            <a:avLst/>
          </a:prstGeom>
        </p:spPr>
      </p:pic>
      <p:sp>
        <p:nvSpPr>
          <p:cNvPr id="9" name="Rectangle 8">
            <a:hlinkClick r:id="rId5" action="ppaction://hlinksldjump"/>
          </p:cNvPr>
          <p:cNvSpPr/>
          <p:nvPr/>
        </p:nvSpPr>
        <p:spPr>
          <a:xfrm>
            <a:off x="5199230" y="5690466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6996" y="1767006"/>
            <a:ext cx="727800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Вот трёхглазый молодец.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 чего же он хитрец!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Кто откуда ни поедет,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Подмигнёт и тем, и этим.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Знает, как уладить спор, разноцветный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17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 action="ppaction://hlinksldjump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40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</a:t>
            </a:r>
            <a:br>
              <a:rPr lang="en-US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ru-RU" sz="1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0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Категория 1</a:t>
            </a:r>
            <a:r>
              <a:rPr lang="en-US" sz="20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/ </a:t>
            </a:r>
            <a:r>
              <a:rPr lang="ru-RU" sz="20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Вопрос за 400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E43996-814C-4021-8002-EF939BCDB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3681" y="1251857"/>
            <a:ext cx="6230319" cy="44502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152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6996" y="2020271"/>
            <a:ext cx="7278007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Ночь темна.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Уж солнца нет.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Чтобы ночь пришла без бед,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Нужен людям маячок –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Одноногий светлячок. </a:t>
            </a:r>
          </a:p>
          <a:p>
            <a:pPr algn="ctr"/>
            <a:endParaRPr lang="ru-RU" sz="3500" b="1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ru-RU" sz="3500" b="1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985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</a:t>
            </a:r>
            <a:br>
              <a:rPr lang="en-US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ru-RU" sz="1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0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Категория 1</a:t>
            </a:r>
            <a:r>
              <a:rPr lang="en-US" sz="20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/ </a:t>
            </a:r>
            <a:r>
              <a:rPr lang="ru-RU" sz="20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Вопрос за 600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EBFC98-ED0D-4037-AE34-365D997603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4781" y="463658"/>
            <a:ext cx="5061488" cy="50614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303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7" name="Прямоугольник 2">
            <a:extLst>
              <a:ext uri="{FF2B5EF4-FFF2-40B4-BE49-F238E27FC236}">
                <a16:creationId xmlns:a16="http://schemas.microsoft.com/office/drawing/2014/main" id="{48328E38-D45A-4F17-8435-2F55E13C7E52}"/>
              </a:ext>
            </a:extLst>
          </p:cNvPr>
          <p:cNvSpPr/>
          <p:nvPr/>
        </p:nvSpPr>
        <p:spPr>
          <a:xfrm>
            <a:off x="2456996" y="1427890"/>
            <a:ext cx="727800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500" b="1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Рядышком с шоссе лежит,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ней транспорт не бежит.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Ну а если вдруг беда,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То съезжают все сюда</a:t>
            </a:r>
          </a:p>
          <a:p>
            <a:pPr algn="ctr"/>
            <a:endParaRPr lang="ru-RU" sz="3500" b="1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574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</a:t>
            </a:r>
            <a:br>
              <a:rPr lang="en-US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ru-RU" sz="1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0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Категория 1</a:t>
            </a:r>
            <a:r>
              <a:rPr lang="en-US" sz="20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/ </a:t>
            </a:r>
            <a:r>
              <a:rPr lang="ru-RU" sz="20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Вопрос за 800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D83DC3-5843-4110-992C-72A2867C03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662" y="1695450"/>
            <a:ext cx="6162675" cy="3467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78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B266BA-FE03-4715-8A07-8D6DB74D3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4217" y="629635"/>
            <a:ext cx="4856859" cy="48924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107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374219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ПЕШЕХОДНЫЙ ПЕРЕХОД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F25637-37E3-4A8C-87C5-E5E3120F7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510" y="843815"/>
            <a:ext cx="2872030" cy="28983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489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Категория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8DB293E-2710-4527-8EA4-D5F9D60D94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9842" y="621611"/>
            <a:ext cx="5292315" cy="46623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089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4206288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НЕРОВНАЯ ДОРОГА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FD0B0A-46D4-4C99-9189-7959EEAFA3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0074" y="972369"/>
            <a:ext cx="3810901" cy="33586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758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0AC06531-BE07-432F-9F5B-065BFC488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168" y="785850"/>
            <a:ext cx="4713664" cy="471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0529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4206288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ОПАСНЫЙ ПОВОРОТ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0478EC-7EAD-483C-BA0B-5B55AF88DA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302" y="1546186"/>
            <a:ext cx="3155396" cy="31513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834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FE24361-D902-4FED-A156-D5A11CFE0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2775" y="616855"/>
            <a:ext cx="4846449" cy="48464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637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4206288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УСТУПИ ДОРОГУ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A46819-3A35-4022-82C3-E5C63C4157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5599" y="1875294"/>
            <a:ext cx="2540802" cy="25408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924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Что подарили родители дяди Федора почтальону Печкину?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679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EBEC3D-5E36-42CD-BF39-67937438B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087" y="661395"/>
            <a:ext cx="6238875" cy="4714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6100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 что превратила добрая Фея тыкву для Золушки?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109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FA5CAA-AAA0-4231-8C50-7030CBE55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525" y="909367"/>
            <a:ext cx="6096000" cy="4572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918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Какой личный транспорт у Бабы Яги? 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030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EE4185-2181-4DDD-A0EF-92976A03CB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8832" y="1165319"/>
            <a:ext cx="4693386" cy="4527361"/>
          </a:xfrm>
          <a:prstGeom prst="rect">
            <a:avLst/>
          </a:prstGeom>
        </p:spPr>
      </p:pic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761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 чем ехал Емеля к царю во дворец?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437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1C2B4A-5EF0-4CA9-B11C-F4E1CCCF5B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7685" y="849229"/>
            <a:ext cx="6295679" cy="46294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447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Где должны ходить пешеходы?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54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тротуару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855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9" name="Rectangle 8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7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Назовите обозначение сигналов светофора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799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2942870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Красный – стой</a:t>
            </a:r>
            <a:b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Желтый – приготовься</a:t>
            </a:r>
            <a:b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Зеленый – иди 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533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Кто является «пассажиром»?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51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Человек, который едет в транспорте, </a:t>
            </a:r>
            <a:b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но не управляет им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766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id="{5BB9248E-50AB-41B8-A02B-30B8CEA0AD7D}"/>
              </a:ext>
            </a:extLst>
          </p:cNvPr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Что держит в руке 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инспектор ГИБДД?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698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E7BE95E-FDFC-40C4-8D3C-E19C4B575F07}"/>
              </a:ext>
            </a:extLst>
          </p:cNvPr>
          <p:cNvSpPr txBox="1">
            <a:spLocks/>
          </p:cNvSpPr>
          <p:nvPr/>
        </p:nvSpPr>
        <p:spPr>
          <a:xfrm>
            <a:off x="715704" y="2894804"/>
            <a:ext cx="10759642" cy="1513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5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Жезл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89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9" name="Rectangle 8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 какого возраста разрешено передвигаться на велосипеде по дорогам?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893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 14 лет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373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Сколько человек могут ехать на одном велосипеде?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68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Один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382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Действие велосипедиста, 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если он хочет </a:t>
            </a:r>
          </a:p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повернуть направо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142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2431425"/>
          </a:xfrm>
        </p:spPr>
        <p:txBody>
          <a:bodyPr>
            <a:normAutofit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Подать сигнал </a:t>
            </a:r>
            <a:br>
              <a:rPr lang="ru-RU" sz="35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5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отведенной в </a:t>
            </a:r>
            <a:r>
              <a:rPr lang="ru-RU" sz="3500" b="1" cap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сорону</a:t>
            </a:r>
            <a:br>
              <a:rPr lang="ru-RU" sz="35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5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правой рукой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378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5199230" y="5690461"/>
            <a:ext cx="1794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Что входит в защитную экипировку велосипедиста?</a:t>
            </a:r>
            <a:endParaRPr lang="ru-RU" sz="3500" dirty="0">
              <a:solidFill>
                <a:schemeClr val="accent4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296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Велосипедный шлем, наколенники, налокотники, специальные перчатки, сигнальный жилет и </a:t>
            </a:r>
            <a:r>
              <a:rPr lang="ru-RU" sz="3500" b="1" cap="none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световозвращающие</a:t>
            </a:r>
            <a:r>
              <a:rPr lang="ru-RU" sz="3500" b="1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элементы на одежде.</a:t>
            </a:r>
            <a:endParaRPr lang="ru-RU" sz="200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190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PLAYERS_CUSTOMIZATION" val="UEsDBBQAAgAIAAlvgUipAcR2+wIAALAIAAAUAAAAdW5pdmVyc2FsL3BsYXllci54bWytVU1v2zAMPadA/4Ohe6WkH2sb2C26AsUO61Ag67ZboNqKrcW2PEmum/76UZK/53QrsEMCm+J7pMhH2r9+yVLvmUnFRR6gBZ4jj+WhiHgeB+jx693RBbq+Ojzwi5TumPR4FKAy5wZAU+RFTIWSFxrAD1QnAeoZMDAjr5BcSK53wH0G3G2k41N0eDADl1wFKNG6WBJSVRXmChB5rERaGhKFQ5GRQjLFcs0kcWkgr8Eu9d/R8MtETvSuYKqHLPT7A9ckLceL4gOS6gQLGZPj+XxBftx/XoUJy+gRz5WmeciQB5Wc2VI+0XB7L6IyZcrYZr5LcsW0NklY28zXS764yD0lwwA5h3XGlKIxUzjNY0QclkyA/U1KVVLzqAGt4VVbXvNav7V5XzdutnOkcy7Kp5SrBI76kM46CfTJMKqf2etaBT02CrozTMiT7FfJJYvs67dWjPMFcgFbxdk8sapCOICnOxpqIXe3AAMV1R3EbdOwaxq2oJYDt9FXHQVqbrthVJeSNaWa+c88YuILlZIaWVxpWTKfjIw1lgzBPnFXrpvUNcRPdJae/UNvjN+oNT/VW52xgP/RmE9A1NaE5xF7uePgo1kGNdUMim1sWBcpNjG7nFT5lPV0PTC5HOumwEU8TWXMYAwjqinp7GQflEmqwCUs5QjbO9gLTnicpPDTkwzj0700GZXbSYbewV5wKsLtBLQ1t2Uk4zqOxNQqyCcT68QPS6VFxl+tPAd7Ri+tDt8auebopuDtwfn8j1EcxGgGc4MmVpd56u2r5vDBzKlWnc+6cJaBWmEemC4L59XMQlmMfCK2oWWqb/s5NfuwBx3lPDUd01zfQe+iWvFX5lU8Ml+6xYmpScKMZgL04eKkxwD9hO0yCG9N+yJuRN7UAWNi39y/rWiz5evWua7v67APNXzmrHIYN1MfQR2xFGUejXqIi+4jolLYaTeSUS9lG7jR4hhEKooAncJDfefLs8vuyueLywZr83pwgV0u71jpdcKdgkit6/Yifr0b4PE3UEsBAgAAFAACAAgACW+BSKkBxHb7AgAAsAgAABQAAAAAAAAAAQAAAAAAAAAAAHVuaXZlcnNhbC9wbGF5ZXIueG1sUEsFBgAAAAABAAEAQgAAAC0DAAAAAA=="/>
  <p:tag name="ISPRING_PRESENTATION_TITLE" val="СВОЯ ИГРА"/>
  <p:tag name="ARTICULATE_SLIDE_COUNT" val="42"/>
  <p:tag name="ARTICULATE_PROJECT_OPEN" val="0"/>
  <p:tag name="ISPRING_UUID" val="{057A1C99-AAD4-4B36-81AC-138FA0944F7E}"/>
  <p:tag name="ISPRING_RESOURCE_FOLDER" val="C:\Users\olga.kokoulina\Documents\СВОЯ ИГРА - Copy\"/>
  <p:tag name="ISPRING_PRESENTATION_PATH" val="C:\Users\olga.kokoulina\Documents\СВОЯ ИГРА - Copy.pptx"/>
  <p:tag name="ISPRING_PROJECT_FOLDER_UPDATED" val="1"/>
  <p:tag name="ISPRING_SCREEN_RECS_UPDATED" val="C:\Users\olga.kokoulina\Documents\СВОЯ ИГРА - Copy"/>
  <p:tag name="ISPRING_RESOURCE_PATHS_HASH_PRESENTER" val="30a29568428e1fbe1e9622116143a56fc151e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Тема Offic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EE599"/>
      </a:hlink>
      <a:folHlink>
        <a:srgbClr val="2D519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3935</TotalTime>
  <Words>525</Words>
  <Application>Microsoft Office PowerPoint</Application>
  <PresentationFormat>Широкоэкранный</PresentationFormat>
  <Paragraphs>206</Paragraphs>
  <Slides>42</Slides>
  <Notes>42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Open Sans</vt:lpstr>
      <vt:lpstr>Тема Office</vt:lpstr>
      <vt:lpstr>Презентация PowerPoint</vt:lpstr>
      <vt:lpstr>Презентация PowerPoint</vt:lpstr>
      <vt:lpstr>Презентация PowerPoint</vt:lpstr>
      <vt:lpstr>Правильный ответ  </vt:lpstr>
      <vt:lpstr> </vt:lpstr>
      <vt:lpstr>Правильный ответ  Категория 1 / Вопрос за 400</vt:lpstr>
      <vt:lpstr>Презентация PowerPoint</vt:lpstr>
      <vt:lpstr>Правильный ответ  Категория 1 / Вопрос за 600</vt:lpstr>
      <vt:lpstr>Презентация PowerPoint</vt:lpstr>
      <vt:lpstr>Правильный ответ  Категория 1 / Вопрос за 800</vt:lpstr>
      <vt:lpstr>Презентация PowerPoint</vt:lpstr>
      <vt:lpstr>ПЕШЕХОДНЫЙ ПЕРЕХОД</vt:lpstr>
      <vt:lpstr>Презентация PowerPoint</vt:lpstr>
      <vt:lpstr>НЕРОВНАЯ ДОРОГА</vt:lpstr>
      <vt:lpstr>Презентация PowerPoint</vt:lpstr>
      <vt:lpstr>ОПАСНЫЙ ПОВОРОТ</vt:lpstr>
      <vt:lpstr>Презентация PowerPoint</vt:lpstr>
      <vt:lpstr>УСТУПИ ДОРОГУ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 тротуару</vt:lpstr>
      <vt:lpstr>Презентация PowerPoint</vt:lpstr>
      <vt:lpstr>Красный – стой Желтый – приготовься Зеленый – иди </vt:lpstr>
      <vt:lpstr>Презентация PowerPoint</vt:lpstr>
      <vt:lpstr>Человек, который едет в транспорте,  но не управляет им</vt:lpstr>
      <vt:lpstr>Презентация PowerPoint</vt:lpstr>
      <vt:lpstr>Презентация PowerPoint</vt:lpstr>
      <vt:lpstr>Презентация PowerPoint</vt:lpstr>
      <vt:lpstr>С 14 лет</vt:lpstr>
      <vt:lpstr>Презентация PowerPoint</vt:lpstr>
      <vt:lpstr>Один</vt:lpstr>
      <vt:lpstr>Презентация PowerPoint</vt:lpstr>
      <vt:lpstr>Подать сигнал  отведенной в сорону  правой рукой</vt:lpstr>
      <vt:lpstr>Презентация PowerPoint</vt:lpstr>
      <vt:lpstr>Велосипедный шлем, наколенники, налокотники, специальные перчатки, сигнальный жилет и световозвращающие элементы на одежде.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</dc:title>
  <dc:creator>Olga Kokoulina</dc:creator>
  <cp:lastModifiedBy>Кодола</cp:lastModifiedBy>
  <cp:revision>98</cp:revision>
  <dcterms:created xsi:type="dcterms:W3CDTF">2017-04-04T07:27:35Z</dcterms:created>
  <dcterms:modified xsi:type="dcterms:W3CDTF">2025-09-17T14:08:47Z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F2CB6D5A-1B8B-4A8E-ADC4-3A0669CDCAD4</vt:lpwstr>
  </property>
  <property fmtid="{D5CDD505-2E9C-101B-9397-08002B2CF9AE}" pid="3" name="ArticulatePath">
    <vt:lpwstr>Презентация2</vt:lpwstr>
  </property>
</Properties>
</file>