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8" r:id="rId3"/>
    <p:sldId id="279" r:id="rId4"/>
    <p:sldId id="280" r:id="rId5"/>
    <p:sldId id="281" r:id="rId6"/>
    <p:sldId id="286" r:id="rId7"/>
    <p:sldId id="285" r:id="rId8"/>
    <p:sldId id="287" r:id="rId9"/>
    <p:sldId id="288" r:id="rId10"/>
    <p:sldId id="289" r:id="rId11"/>
    <p:sldId id="294" r:id="rId12"/>
    <p:sldId id="292" r:id="rId13"/>
    <p:sldId id="295" r:id="rId14"/>
    <p:sldId id="296" r:id="rId15"/>
    <p:sldId id="297" r:id="rId16"/>
    <p:sldId id="293" r:id="rId17"/>
    <p:sldId id="298" r:id="rId18"/>
    <p:sldId id="299" r:id="rId19"/>
    <p:sldId id="301" r:id="rId20"/>
    <p:sldId id="302" r:id="rId21"/>
    <p:sldId id="270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image" Target="../media/image9.png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image" Target="../media/image33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image" Target="../media/image9.png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image" Target="../media/image3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986C11-8B97-4FCE-AE2A-6B007AE3B14E}" type="doc">
      <dgm:prSet loTypeId="urn:microsoft.com/office/officeart/2008/layout/BendingPictureCaptionList" loCatId="pictur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4622540D-2AE2-469D-8ED5-FDB57D3D8601}">
      <dgm:prSet phldrT="[Текст]"/>
      <dgm:spPr>
        <a:xfrm>
          <a:off x="3060382" y="2828766"/>
          <a:ext cx="2288857" cy="720090"/>
        </a:xfrm>
        <a:prstGeom prst="roundRect">
          <a:avLst>
            <a:gd name="adj" fmla="val 10000"/>
          </a:avLst>
        </a:prstGeom>
      </dgm:spPr>
      <dgm:t>
        <a:bodyPr/>
        <a:lstStyle/>
        <a:p>
          <a:pPr algn="ctr"/>
          <a:r>
            <a:rPr lang="ru-RU" dirty="0" smtClean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Основной этап</a:t>
          </a:r>
          <a:endParaRPr lang="ru-RU" dirty="0">
            <a:solidFill>
              <a:schemeClr val="tx1"/>
            </a:solidFill>
            <a:latin typeface="Calibri" panose="020F0502020204030204"/>
            <a:ea typeface="+mn-ea"/>
            <a:cs typeface="+mn-cs"/>
          </a:endParaRPr>
        </a:p>
      </dgm:t>
    </dgm:pt>
    <dgm:pt modelId="{9675C56B-8D33-4692-9FE2-D2B67C12B5A8}" type="parTrans" cxnId="{8E57465A-6CCF-4A92-805F-66238722CF57}">
      <dgm:prSet/>
      <dgm:spPr/>
      <dgm:t>
        <a:bodyPr/>
        <a:lstStyle/>
        <a:p>
          <a:endParaRPr lang="ru-RU"/>
        </a:p>
      </dgm:t>
    </dgm:pt>
    <dgm:pt modelId="{3BD8B48E-6B6E-49AE-A1F7-4BA83BDAA622}" type="sibTrans" cxnId="{8E57465A-6CCF-4A92-805F-66238722CF57}">
      <dgm:prSet/>
      <dgm:spPr/>
      <dgm:t>
        <a:bodyPr/>
        <a:lstStyle/>
        <a:p>
          <a:endParaRPr lang="ru-RU"/>
        </a:p>
      </dgm:t>
    </dgm:pt>
    <dgm:pt modelId="{3F8FE503-82F1-478F-B707-CE66C45BB9AE}">
      <dgm:prSet phldrT="[Текст]"/>
      <dgm:spPr>
        <a:xfrm>
          <a:off x="3060382" y="2828766"/>
          <a:ext cx="2288857" cy="720090"/>
        </a:xfrm>
        <a:prstGeom prst="roundRect">
          <a:avLst>
            <a:gd name="adj" fmla="val 10000"/>
          </a:avLst>
        </a:prstGeom>
      </dgm:spPr>
      <dgm:t>
        <a:bodyPr/>
        <a:lstStyle/>
        <a:p>
          <a:pPr algn="l"/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B1D52A6C-2221-4DDF-88FF-39DD4458E1D7}" type="parTrans" cxnId="{7A78D0CD-91AE-4EC1-9A99-7FF683393578}">
      <dgm:prSet/>
      <dgm:spPr/>
      <dgm:t>
        <a:bodyPr/>
        <a:lstStyle/>
        <a:p>
          <a:endParaRPr lang="ru-RU"/>
        </a:p>
      </dgm:t>
    </dgm:pt>
    <dgm:pt modelId="{CEA01F8A-04A2-47D8-8B06-5B69D7B7AB7C}" type="sibTrans" cxnId="{7A78D0CD-91AE-4EC1-9A99-7FF683393578}">
      <dgm:prSet/>
      <dgm:spPr/>
      <dgm:t>
        <a:bodyPr/>
        <a:lstStyle/>
        <a:p>
          <a:endParaRPr lang="ru-RU"/>
        </a:p>
      </dgm:t>
    </dgm:pt>
    <dgm:pt modelId="{124B1D53-7826-460D-8D81-1C3FE3FBB85C}">
      <dgm:prSet phldrT="[Текст]"/>
      <dgm:spPr>
        <a:xfrm>
          <a:off x="5889307" y="2828766"/>
          <a:ext cx="2288857" cy="720090"/>
        </a:xfrm>
        <a:prstGeom prst="roundRect">
          <a:avLst>
            <a:gd name="adj" fmla="val 10000"/>
          </a:avLst>
        </a:prstGeom>
      </dgm:spPr>
      <dgm:t>
        <a:bodyPr/>
        <a:lstStyle/>
        <a:p>
          <a:pPr algn="ctr"/>
          <a:r>
            <a:rPr lang="ru-RU" dirty="0" smtClean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Заключительный этап</a:t>
          </a:r>
          <a:endParaRPr lang="ru-RU" dirty="0">
            <a:solidFill>
              <a:schemeClr val="tx1"/>
            </a:solidFill>
            <a:latin typeface="Calibri" panose="020F0502020204030204"/>
            <a:ea typeface="+mn-ea"/>
            <a:cs typeface="+mn-cs"/>
          </a:endParaRPr>
        </a:p>
      </dgm:t>
    </dgm:pt>
    <dgm:pt modelId="{61F1BF0B-4C40-4524-994B-49F161083094}" type="parTrans" cxnId="{226A8881-BC06-435A-89B8-9BEA64636F06}">
      <dgm:prSet/>
      <dgm:spPr/>
      <dgm:t>
        <a:bodyPr/>
        <a:lstStyle/>
        <a:p>
          <a:endParaRPr lang="ru-RU"/>
        </a:p>
      </dgm:t>
    </dgm:pt>
    <dgm:pt modelId="{2DCDB2B3-4943-412A-A025-B7577057BBF9}" type="sibTrans" cxnId="{226A8881-BC06-435A-89B8-9BEA64636F06}">
      <dgm:prSet/>
      <dgm:spPr/>
      <dgm:t>
        <a:bodyPr/>
        <a:lstStyle/>
        <a:p>
          <a:endParaRPr lang="ru-RU"/>
        </a:p>
      </dgm:t>
    </dgm:pt>
    <dgm:pt modelId="{B1EE65FC-632A-4540-951D-0C77DC9E4A42}">
      <dgm:prSet phldrT="[Текст]"/>
      <dgm:spPr>
        <a:xfrm>
          <a:off x="5889307" y="2828766"/>
          <a:ext cx="2288857" cy="720090"/>
        </a:xfrm>
        <a:prstGeom prst="roundRect">
          <a:avLst>
            <a:gd name="adj" fmla="val 10000"/>
          </a:avLst>
        </a:prstGeom>
      </dgm:spPr>
      <dgm:t>
        <a:bodyPr/>
        <a:lstStyle/>
        <a:p>
          <a:pPr algn="l"/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4FEDDF12-3EDE-4896-8A34-2769F852F740}" type="parTrans" cxnId="{69ABCA47-6FFE-46A6-87E0-3E24FB24C494}">
      <dgm:prSet/>
      <dgm:spPr/>
      <dgm:t>
        <a:bodyPr/>
        <a:lstStyle/>
        <a:p>
          <a:endParaRPr lang="ru-RU"/>
        </a:p>
      </dgm:t>
    </dgm:pt>
    <dgm:pt modelId="{D36B9751-26B5-40B2-A2BC-09F84A417882}" type="sibTrans" cxnId="{69ABCA47-6FFE-46A6-87E0-3E24FB24C494}">
      <dgm:prSet/>
      <dgm:spPr/>
      <dgm:t>
        <a:bodyPr/>
        <a:lstStyle/>
        <a:p>
          <a:endParaRPr lang="ru-RU"/>
        </a:p>
      </dgm:t>
    </dgm:pt>
    <dgm:pt modelId="{78DC7634-6B38-44A8-97B6-B750443F7EA2}">
      <dgm:prSet phldrT="[Текст]" custT="1"/>
      <dgm:spPr>
        <a:xfrm>
          <a:off x="231457" y="2828766"/>
          <a:ext cx="2288857" cy="720090"/>
        </a:xfrm>
        <a:prstGeom prst="wedgeRectCallout">
          <a:avLst>
            <a:gd name="adj1" fmla="val 20250"/>
            <a:gd name="adj2" fmla="val -60700"/>
          </a:avLst>
        </a:prstGeom>
      </dgm:spPr>
      <dgm:t>
        <a:bodyPr/>
        <a:lstStyle/>
        <a:p>
          <a:r>
            <a:rPr lang="ru-RU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Подготовительный этап</a:t>
          </a:r>
          <a:endParaRPr lang="ru-RU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 pitchFamily="34" charset="0"/>
            <a:ea typeface="+mn-ea"/>
            <a:cs typeface="Calibri" panose="020F0502020204030204" pitchFamily="34" charset="0"/>
          </a:endParaRPr>
        </a:p>
      </dgm:t>
    </dgm:pt>
    <dgm:pt modelId="{B30A65D5-79A3-4FBE-9900-BDC46ABDD7E4}" type="sibTrans" cxnId="{0D56CBB1-8AEA-43A9-B547-09DE8F8D39C7}">
      <dgm:prSet/>
      <dgm:spPr/>
      <dgm:t>
        <a:bodyPr/>
        <a:lstStyle/>
        <a:p>
          <a:endParaRPr lang="ru-RU"/>
        </a:p>
      </dgm:t>
    </dgm:pt>
    <dgm:pt modelId="{581DFD33-9B4B-46A7-9D22-FDAF5DABC24C}" type="parTrans" cxnId="{0D56CBB1-8AEA-43A9-B547-09DE8F8D39C7}">
      <dgm:prSet/>
      <dgm:spPr/>
      <dgm:t>
        <a:bodyPr/>
        <a:lstStyle/>
        <a:p>
          <a:endParaRPr lang="ru-RU"/>
        </a:p>
      </dgm:t>
    </dgm:pt>
    <dgm:pt modelId="{9E823323-7A14-4EEC-8657-350F329E4322}" type="pres">
      <dgm:prSet presAssocID="{0F986C11-8B97-4FCE-AE2A-6B007AE3B14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2B67788-A938-4D74-B0F4-F1D44C506A12}" type="pres">
      <dgm:prSet presAssocID="{78DC7634-6B38-44A8-97B6-B750443F7EA2}" presName="composite" presStyleCnt="0"/>
      <dgm:spPr/>
    </dgm:pt>
    <dgm:pt modelId="{3C2BA79D-6D02-4F8C-B2B0-E2DFABF4796F}" type="pres">
      <dgm:prSet presAssocID="{78DC7634-6B38-44A8-97B6-B750443F7EA2}" presName="rect1" presStyleLbl="bgImgPlace1" presStyleIdx="0" presStyleCnt="3" custScaleX="89000" custScaleY="106122"/>
      <dgm:spPr>
        <a:xfrm>
          <a:off x="0" y="977106"/>
          <a:ext cx="2571749" cy="2057399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96935521-0665-4AD3-A5A3-17DE3782FC4E}" type="pres">
      <dgm:prSet presAssocID="{78DC7634-6B38-44A8-97B6-B750443F7EA2}" presName="wedgeRectCallout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C18999-BA5E-4D97-9BC5-50744626D787}" type="pres">
      <dgm:prSet presAssocID="{B30A65D5-79A3-4FBE-9900-BDC46ABDD7E4}" presName="sibTrans" presStyleCnt="0"/>
      <dgm:spPr/>
    </dgm:pt>
    <dgm:pt modelId="{15C2CF15-6152-44E9-B5E2-87C52E14DF99}" type="pres">
      <dgm:prSet presAssocID="{4622540D-2AE2-469D-8ED5-FDB57D3D8601}" presName="composite" presStyleCnt="0"/>
      <dgm:spPr/>
    </dgm:pt>
    <dgm:pt modelId="{0E12E933-987E-4914-9FF2-8C1AAAAD2CD1}" type="pres">
      <dgm:prSet presAssocID="{4622540D-2AE2-469D-8ED5-FDB57D3D8601}" presName="rect1" presStyleLbl="bgImgPlace1" presStyleIdx="1" presStyleCnt="3" custScaleX="88641"/>
      <dgm:spPr>
        <a:xfrm>
          <a:off x="2828925" y="977106"/>
          <a:ext cx="2571749" cy="2057399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F7248CDA-C5C2-455B-9E9E-775E6C97711E}" type="pres">
      <dgm:prSet presAssocID="{4622540D-2AE2-469D-8ED5-FDB57D3D8601}" presName="wedgeRectCallout1" presStyleLbl="node1" presStyleIdx="1" presStyleCnt="3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ru-RU"/>
        </a:p>
      </dgm:t>
    </dgm:pt>
    <dgm:pt modelId="{F0DBAD5B-67C0-44E9-BC32-DF2041AD52B9}" type="pres">
      <dgm:prSet presAssocID="{3BD8B48E-6B6E-49AE-A1F7-4BA83BDAA622}" presName="sibTrans" presStyleCnt="0"/>
      <dgm:spPr/>
    </dgm:pt>
    <dgm:pt modelId="{A6FC7A9E-8077-44DB-AF53-7C35CA0E6552}" type="pres">
      <dgm:prSet presAssocID="{124B1D53-7826-460D-8D81-1C3FE3FBB85C}" presName="composite" presStyleCnt="0"/>
      <dgm:spPr/>
    </dgm:pt>
    <dgm:pt modelId="{D19CB9C7-DFBE-426F-97ED-8FE91E6D27C6}" type="pres">
      <dgm:prSet presAssocID="{124B1D53-7826-460D-8D81-1C3FE3FBB85C}" presName="rect1" presStyleLbl="bgImgPlace1" presStyleIdx="2" presStyleCnt="3"/>
      <dgm:spPr>
        <a:xfrm>
          <a:off x="5657849" y="977106"/>
          <a:ext cx="2571749" cy="2057399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E01F36E8-9F23-4194-9E79-5B18EFE3216E}" type="pres">
      <dgm:prSet presAssocID="{124B1D53-7826-460D-8D81-1C3FE3FBB85C}" presName="wedgeRectCallout1" presStyleLbl="node1" presStyleIdx="2" presStyleCnt="3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ru-RU"/>
        </a:p>
      </dgm:t>
    </dgm:pt>
  </dgm:ptLst>
  <dgm:cxnLst>
    <dgm:cxn modelId="{9D867087-9F83-42D7-BD39-610C10FEA5D4}" type="presOf" srcId="{78DC7634-6B38-44A8-97B6-B750443F7EA2}" destId="{96935521-0665-4AD3-A5A3-17DE3782FC4E}" srcOrd="0" destOrd="0" presId="urn:microsoft.com/office/officeart/2008/layout/BendingPictureCaptionList"/>
    <dgm:cxn modelId="{226A8881-BC06-435A-89B8-9BEA64636F06}" srcId="{0F986C11-8B97-4FCE-AE2A-6B007AE3B14E}" destId="{124B1D53-7826-460D-8D81-1C3FE3FBB85C}" srcOrd="2" destOrd="0" parTransId="{61F1BF0B-4C40-4524-994B-49F161083094}" sibTransId="{2DCDB2B3-4943-412A-A025-B7577057BBF9}"/>
    <dgm:cxn modelId="{0D56CBB1-8AEA-43A9-B547-09DE8F8D39C7}" srcId="{0F986C11-8B97-4FCE-AE2A-6B007AE3B14E}" destId="{78DC7634-6B38-44A8-97B6-B750443F7EA2}" srcOrd="0" destOrd="0" parTransId="{581DFD33-9B4B-46A7-9D22-FDAF5DABC24C}" sibTransId="{B30A65D5-79A3-4FBE-9900-BDC46ABDD7E4}"/>
    <dgm:cxn modelId="{0A153D87-4912-4014-8133-0C7787B2ED44}" type="presOf" srcId="{B1EE65FC-632A-4540-951D-0C77DC9E4A42}" destId="{E01F36E8-9F23-4194-9E79-5B18EFE3216E}" srcOrd="0" destOrd="1" presId="urn:microsoft.com/office/officeart/2008/layout/BendingPictureCaptionList"/>
    <dgm:cxn modelId="{851DB27A-C5B1-436E-986A-042FD6ABAD81}" type="presOf" srcId="{3F8FE503-82F1-478F-B707-CE66C45BB9AE}" destId="{F7248CDA-C5C2-455B-9E9E-775E6C97711E}" srcOrd="0" destOrd="1" presId="urn:microsoft.com/office/officeart/2008/layout/BendingPictureCaptionList"/>
    <dgm:cxn modelId="{8E57465A-6CCF-4A92-805F-66238722CF57}" srcId="{0F986C11-8B97-4FCE-AE2A-6B007AE3B14E}" destId="{4622540D-2AE2-469D-8ED5-FDB57D3D8601}" srcOrd="1" destOrd="0" parTransId="{9675C56B-8D33-4692-9FE2-D2B67C12B5A8}" sibTransId="{3BD8B48E-6B6E-49AE-A1F7-4BA83BDAA622}"/>
    <dgm:cxn modelId="{7A78D0CD-91AE-4EC1-9A99-7FF683393578}" srcId="{4622540D-2AE2-469D-8ED5-FDB57D3D8601}" destId="{3F8FE503-82F1-478F-B707-CE66C45BB9AE}" srcOrd="0" destOrd="0" parTransId="{B1D52A6C-2221-4DDF-88FF-39DD4458E1D7}" sibTransId="{CEA01F8A-04A2-47D8-8B06-5B69D7B7AB7C}"/>
    <dgm:cxn modelId="{1CE2E91A-E266-42F4-BF78-394B0393F51D}" type="presOf" srcId="{0F986C11-8B97-4FCE-AE2A-6B007AE3B14E}" destId="{9E823323-7A14-4EEC-8657-350F329E4322}" srcOrd="0" destOrd="0" presId="urn:microsoft.com/office/officeart/2008/layout/BendingPictureCaptionList"/>
    <dgm:cxn modelId="{69ABCA47-6FFE-46A6-87E0-3E24FB24C494}" srcId="{124B1D53-7826-460D-8D81-1C3FE3FBB85C}" destId="{B1EE65FC-632A-4540-951D-0C77DC9E4A42}" srcOrd="0" destOrd="0" parTransId="{4FEDDF12-3EDE-4896-8A34-2769F852F740}" sibTransId="{D36B9751-26B5-40B2-A2BC-09F84A417882}"/>
    <dgm:cxn modelId="{C3F0503E-BB4F-4CED-B132-BBE2319D535E}" type="presOf" srcId="{124B1D53-7826-460D-8D81-1C3FE3FBB85C}" destId="{E01F36E8-9F23-4194-9E79-5B18EFE3216E}" srcOrd="0" destOrd="0" presId="urn:microsoft.com/office/officeart/2008/layout/BendingPictureCaptionList"/>
    <dgm:cxn modelId="{67BD690E-3A28-4469-9917-B4B362A6F5BD}" type="presOf" srcId="{4622540D-2AE2-469D-8ED5-FDB57D3D8601}" destId="{F7248CDA-C5C2-455B-9E9E-775E6C97711E}" srcOrd="0" destOrd="0" presId="urn:microsoft.com/office/officeart/2008/layout/BendingPictureCaptionList"/>
    <dgm:cxn modelId="{BA952749-A06C-4407-84A9-4C56C1DDC2AA}" type="presParOf" srcId="{9E823323-7A14-4EEC-8657-350F329E4322}" destId="{B2B67788-A938-4D74-B0F4-F1D44C506A12}" srcOrd="0" destOrd="0" presId="urn:microsoft.com/office/officeart/2008/layout/BendingPictureCaptionList"/>
    <dgm:cxn modelId="{0FF65328-46D1-402E-BEDC-BF25538DAE92}" type="presParOf" srcId="{B2B67788-A938-4D74-B0F4-F1D44C506A12}" destId="{3C2BA79D-6D02-4F8C-B2B0-E2DFABF4796F}" srcOrd="0" destOrd="0" presId="urn:microsoft.com/office/officeart/2008/layout/BendingPictureCaptionList"/>
    <dgm:cxn modelId="{73477481-3FFB-411C-AEA7-76002DD4BA51}" type="presParOf" srcId="{B2B67788-A938-4D74-B0F4-F1D44C506A12}" destId="{96935521-0665-4AD3-A5A3-17DE3782FC4E}" srcOrd="1" destOrd="0" presId="urn:microsoft.com/office/officeart/2008/layout/BendingPictureCaptionList"/>
    <dgm:cxn modelId="{A6948966-D290-4CCB-8B79-485058E53B93}" type="presParOf" srcId="{9E823323-7A14-4EEC-8657-350F329E4322}" destId="{CBC18999-BA5E-4D97-9BC5-50744626D787}" srcOrd="1" destOrd="0" presId="urn:microsoft.com/office/officeart/2008/layout/BendingPictureCaptionList"/>
    <dgm:cxn modelId="{AA08BB3D-39C9-48F0-95DD-F14DC6D88902}" type="presParOf" srcId="{9E823323-7A14-4EEC-8657-350F329E4322}" destId="{15C2CF15-6152-44E9-B5E2-87C52E14DF99}" srcOrd="2" destOrd="0" presId="urn:microsoft.com/office/officeart/2008/layout/BendingPictureCaptionList"/>
    <dgm:cxn modelId="{0B9364E6-9156-4834-9721-2990C5376A4B}" type="presParOf" srcId="{15C2CF15-6152-44E9-B5E2-87C52E14DF99}" destId="{0E12E933-987E-4914-9FF2-8C1AAAAD2CD1}" srcOrd="0" destOrd="0" presId="urn:microsoft.com/office/officeart/2008/layout/BendingPictureCaptionList"/>
    <dgm:cxn modelId="{17E2582B-F5F8-49C3-9DAF-155C1DB2DFD9}" type="presParOf" srcId="{15C2CF15-6152-44E9-B5E2-87C52E14DF99}" destId="{F7248CDA-C5C2-455B-9E9E-775E6C97711E}" srcOrd="1" destOrd="0" presId="urn:microsoft.com/office/officeart/2008/layout/BendingPictureCaptionList"/>
    <dgm:cxn modelId="{D4876178-97B1-4E60-866C-0C3331E784B4}" type="presParOf" srcId="{9E823323-7A14-4EEC-8657-350F329E4322}" destId="{F0DBAD5B-67C0-44E9-BC32-DF2041AD52B9}" srcOrd="3" destOrd="0" presId="urn:microsoft.com/office/officeart/2008/layout/BendingPictureCaptionList"/>
    <dgm:cxn modelId="{7447E000-0F11-4255-A971-8ED732B577B0}" type="presParOf" srcId="{9E823323-7A14-4EEC-8657-350F329E4322}" destId="{A6FC7A9E-8077-44DB-AF53-7C35CA0E6552}" srcOrd="4" destOrd="0" presId="urn:microsoft.com/office/officeart/2008/layout/BendingPictureCaptionList"/>
    <dgm:cxn modelId="{602AE7A5-F4C0-4496-8099-413E88A35F34}" type="presParOf" srcId="{A6FC7A9E-8077-44DB-AF53-7C35CA0E6552}" destId="{D19CB9C7-DFBE-426F-97ED-8FE91E6D27C6}" srcOrd="0" destOrd="0" presId="urn:microsoft.com/office/officeart/2008/layout/BendingPictureCaptionList"/>
    <dgm:cxn modelId="{FA92B99A-AE77-45DC-BE96-38BDA6FF6021}" type="presParOf" srcId="{A6FC7A9E-8077-44DB-AF53-7C35CA0E6552}" destId="{E01F36E8-9F23-4194-9E79-5B18EFE3216E}" srcOrd="1" destOrd="0" presId="urn:microsoft.com/office/officeart/2008/layout/BendingPictureCa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9171371-6E56-4DB1-A678-ED5B0D9E7047}" type="doc">
      <dgm:prSet loTypeId="urn:microsoft.com/office/officeart/2005/8/layout/pyramid1" loCatId="pyramid" qsTypeId="urn:microsoft.com/office/officeart/2005/8/quickstyle/simple1" qsCatId="simple" csTypeId="urn:microsoft.com/office/officeart/2005/8/colors/colorful5" csCatId="colorful" phldr="1"/>
      <dgm:spPr/>
    </dgm:pt>
    <dgm:pt modelId="{54CBE652-2915-4FCF-A5CD-CCFD60A2EC8C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 </a:t>
          </a:r>
          <a:r>
            <a:rPr lang="ru-RU" sz="2400" dirty="0" smtClean="0">
              <a:latin typeface="+mn-lt"/>
              <a:cs typeface="Times New Roman" panose="02020603050405020304" pitchFamily="18" charset="0"/>
            </a:rPr>
            <a:t>1.Будут созданы условия для </a:t>
          </a:r>
        </a:p>
        <a:p>
          <a:r>
            <a:rPr lang="ru-RU" sz="2400" dirty="0" smtClean="0">
              <a:latin typeface="+mn-lt"/>
              <a:cs typeface="Times New Roman" panose="02020603050405020304" pitchFamily="18" charset="0"/>
            </a:rPr>
            <a:t>      творческих способностей </a:t>
          </a:r>
        </a:p>
        <a:p>
          <a:r>
            <a:rPr lang="ru-RU" sz="2400" dirty="0" smtClean="0">
              <a:latin typeface="+mn-lt"/>
              <a:cs typeface="Times New Roman" panose="02020603050405020304" pitchFamily="18" charset="0"/>
            </a:rPr>
            <a:t>   детей, познавательной активности.</a:t>
          </a:r>
          <a:endParaRPr lang="ru-RU" sz="2400" b="1" dirty="0">
            <a:latin typeface="+mn-lt"/>
          </a:endParaRPr>
        </a:p>
      </dgm:t>
    </dgm:pt>
    <dgm:pt modelId="{97B52532-4EF0-48A1-A4ED-A7178A86BE3C}" type="parTrans" cxnId="{DDE8A26E-E5C0-45B5-911F-30BD168C43C0}">
      <dgm:prSet/>
      <dgm:spPr/>
      <dgm:t>
        <a:bodyPr/>
        <a:lstStyle/>
        <a:p>
          <a:endParaRPr lang="ru-RU"/>
        </a:p>
      </dgm:t>
    </dgm:pt>
    <dgm:pt modelId="{1C92B217-7906-40D4-909D-92AD3D25DEC8}" type="sibTrans" cxnId="{DDE8A26E-E5C0-45B5-911F-30BD168C43C0}">
      <dgm:prSet/>
      <dgm:spPr/>
      <dgm:t>
        <a:bodyPr/>
        <a:lstStyle/>
        <a:p>
          <a:endParaRPr lang="ru-RU"/>
        </a:p>
      </dgm:t>
    </dgm:pt>
    <dgm:pt modelId="{4367B2C4-8CE0-4C19-90D5-D703819B7211}">
      <dgm:prSet phldrT="[Текст]"/>
      <dgm:spPr/>
      <dgm:t>
        <a:bodyPr/>
        <a:lstStyle/>
        <a:p>
          <a:r>
            <a:rPr lang="ru-RU" dirty="0" smtClean="0">
              <a:latin typeface="+mn-lt"/>
              <a:cs typeface="Times New Roman" panose="02020603050405020304" pitchFamily="18" charset="0"/>
            </a:rPr>
            <a:t>2.Дети будут  знать состав и свойства: пластилина, глины, солёного теста.</a:t>
          </a:r>
          <a:endParaRPr lang="ru-RU" dirty="0">
            <a:latin typeface="+mn-lt"/>
          </a:endParaRPr>
        </a:p>
      </dgm:t>
    </dgm:pt>
    <dgm:pt modelId="{9A86705B-C159-43DA-BCD6-6034442047EA}" type="parTrans" cxnId="{41E3C6D4-7C36-455F-BF37-10AD592085D5}">
      <dgm:prSet/>
      <dgm:spPr/>
      <dgm:t>
        <a:bodyPr/>
        <a:lstStyle/>
        <a:p>
          <a:endParaRPr lang="ru-RU"/>
        </a:p>
      </dgm:t>
    </dgm:pt>
    <dgm:pt modelId="{52898B98-9A51-4FBB-B7CA-E3EDADDB00C7}" type="sibTrans" cxnId="{41E3C6D4-7C36-455F-BF37-10AD592085D5}">
      <dgm:prSet/>
      <dgm:spPr/>
      <dgm:t>
        <a:bodyPr/>
        <a:lstStyle/>
        <a:p>
          <a:endParaRPr lang="ru-RU"/>
        </a:p>
      </dgm:t>
    </dgm:pt>
    <dgm:pt modelId="{1B1B0A2E-6415-4B44-A158-4501FF7DD7C1}">
      <dgm:prSet phldrT="[Текст]"/>
      <dgm:spPr/>
      <dgm:t>
        <a:bodyPr/>
        <a:lstStyle/>
        <a:p>
          <a:r>
            <a:rPr lang="ru-RU" dirty="0" smtClean="0">
              <a:latin typeface="+mn-lt"/>
              <a:cs typeface="Times New Roman" panose="02020603050405020304" pitchFamily="18" charset="0"/>
            </a:rPr>
            <a:t>3.Ребята самостоятельно смогут выбрать материал для лепки и слепить задуманный ими персонаж ,предмет и другое.</a:t>
          </a:r>
          <a:endParaRPr lang="ru-RU" dirty="0">
            <a:latin typeface="+mn-lt"/>
          </a:endParaRPr>
        </a:p>
      </dgm:t>
    </dgm:pt>
    <dgm:pt modelId="{95302CB4-B3FB-4E24-AF12-A9E39DEAACFC}" type="parTrans" cxnId="{D6AE5A14-97A9-4E6C-93F9-9021074F781A}">
      <dgm:prSet/>
      <dgm:spPr/>
      <dgm:t>
        <a:bodyPr/>
        <a:lstStyle/>
        <a:p>
          <a:endParaRPr lang="ru-RU"/>
        </a:p>
      </dgm:t>
    </dgm:pt>
    <dgm:pt modelId="{5A832C95-950C-4CA8-A82B-79C392E23B9A}" type="sibTrans" cxnId="{D6AE5A14-97A9-4E6C-93F9-9021074F781A}">
      <dgm:prSet/>
      <dgm:spPr/>
      <dgm:t>
        <a:bodyPr/>
        <a:lstStyle/>
        <a:p>
          <a:endParaRPr lang="ru-RU"/>
        </a:p>
      </dgm:t>
    </dgm:pt>
    <dgm:pt modelId="{32829213-5528-4827-BDDF-16658E302AE8}">
      <dgm:prSet phldrT="[Текст]"/>
      <dgm:spPr/>
      <dgm:t>
        <a:bodyPr/>
        <a:lstStyle/>
        <a:p>
          <a:r>
            <a:rPr lang="ru-RU" dirty="0" smtClean="0">
              <a:latin typeface="+mn-lt"/>
              <a:cs typeface="Times New Roman" panose="02020603050405020304" pitchFamily="18" charset="0"/>
            </a:rPr>
            <a:t>4.Пополнить словарный  запас детей.</a:t>
          </a:r>
          <a:endParaRPr lang="ru-RU" dirty="0">
            <a:latin typeface="+mn-lt"/>
          </a:endParaRPr>
        </a:p>
      </dgm:t>
    </dgm:pt>
    <dgm:pt modelId="{B406F675-851D-47FC-B80D-C7F6A1EF1C6D}" type="parTrans" cxnId="{6B3CBFE6-C5CA-4E36-AAE6-ED9C59554396}">
      <dgm:prSet/>
      <dgm:spPr/>
      <dgm:t>
        <a:bodyPr/>
        <a:lstStyle/>
        <a:p>
          <a:endParaRPr lang="ru-RU"/>
        </a:p>
      </dgm:t>
    </dgm:pt>
    <dgm:pt modelId="{14A4665C-282D-475D-AB13-A169C904193F}" type="sibTrans" cxnId="{6B3CBFE6-C5CA-4E36-AAE6-ED9C59554396}">
      <dgm:prSet/>
      <dgm:spPr/>
      <dgm:t>
        <a:bodyPr/>
        <a:lstStyle/>
        <a:p>
          <a:endParaRPr lang="ru-RU"/>
        </a:p>
      </dgm:t>
    </dgm:pt>
    <dgm:pt modelId="{B9C1C90C-B559-4279-B60A-32E86E2926AC}" type="pres">
      <dgm:prSet presAssocID="{19171371-6E56-4DB1-A678-ED5B0D9E7047}" presName="Name0" presStyleCnt="0">
        <dgm:presLayoutVars>
          <dgm:dir/>
          <dgm:animLvl val="lvl"/>
          <dgm:resizeHandles val="exact"/>
        </dgm:presLayoutVars>
      </dgm:prSet>
      <dgm:spPr/>
    </dgm:pt>
    <dgm:pt modelId="{764A9726-AB9E-40F0-A2E3-C82F986FA4E8}" type="pres">
      <dgm:prSet presAssocID="{54CBE652-2915-4FCF-A5CD-CCFD60A2EC8C}" presName="Name8" presStyleCnt="0"/>
      <dgm:spPr/>
    </dgm:pt>
    <dgm:pt modelId="{645C79FD-59C3-434C-AF79-79B100177BD3}" type="pres">
      <dgm:prSet presAssocID="{54CBE652-2915-4FCF-A5CD-CCFD60A2EC8C}" presName="level" presStyleLbl="node1" presStyleIdx="0" presStyleCnt="4" custScaleX="27999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B99B24-35B3-471D-B600-1CE0FE599890}" type="pres">
      <dgm:prSet presAssocID="{54CBE652-2915-4FCF-A5CD-CCFD60A2EC8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5BBD4C-FFB6-42FB-96ED-D6025ABBA3BB}" type="pres">
      <dgm:prSet presAssocID="{4367B2C4-8CE0-4C19-90D5-D703819B7211}" presName="Name8" presStyleCnt="0"/>
      <dgm:spPr/>
    </dgm:pt>
    <dgm:pt modelId="{CA3630F0-F43F-4BC7-B54C-8AA6D89A1609}" type="pres">
      <dgm:prSet presAssocID="{4367B2C4-8CE0-4C19-90D5-D703819B7211}" presName="level" presStyleLbl="node1" presStyleIdx="1" presStyleCnt="4" custScaleX="14349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CB206C-EE6C-4B82-9784-9836774E974E}" type="pres">
      <dgm:prSet presAssocID="{4367B2C4-8CE0-4C19-90D5-D703819B7211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0EFA0E-52C8-4992-A6B8-293A1B0D3AB8}" type="pres">
      <dgm:prSet presAssocID="{1B1B0A2E-6415-4B44-A158-4501FF7DD7C1}" presName="Name8" presStyleCnt="0"/>
      <dgm:spPr/>
    </dgm:pt>
    <dgm:pt modelId="{47BAC8CD-C084-4F72-9C9F-206F0863D387}" type="pres">
      <dgm:prSet presAssocID="{1B1B0A2E-6415-4B44-A158-4501FF7DD7C1}" presName="level" presStyleLbl="node1" presStyleIdx="2" presStyleCnt="4" custScaleX="11199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598BD4-884C-4EFD-A143-BD6FDD9668D3}" type="pres">
      <dgm:prSet presAssocID="{1B1B0A2E-6415-4B44-A158-4501FF7DD7C1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69F54A-0061-48B1-A735-F6A32C75D3ED}" type="pres">
      <dgm:prSet presAssocID="{32829213-5528-4827-BDDF-16658E302AE8}" presName="Name8" presStyleCnt="0"/>
      <dgm:spPr/>
    </dgm:pt>
    <dgm:pt modelId="{498D8245-23BA-4F17-8E0A-5F8CC7C67614}" type="pres">
      <dgm:prSet presAssocID="{32829213-5528-4827-BDDF-16658E302AE8}" presName="level" presStyleLbl="node1" presStyleIdx="3" presStyleCnt="4" custLinFactNeighborX="-85" custLinFactNeighborY="-370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2CF66E-F345-49C8-973E-A6990A5AAA1D}" type="pres">
      <dgm:prSet presAssocID="{32829213-5528-4827-BDDF-16658E302AE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B3CBFE6-C5CA-4E36-AAE6-ED9C59554396}" srcId="{19171371-6E56-4DB1-A678-ED5B0D9E7047}" destId="{32829213-5528-4827-BDDF-16658E302AE8}" srcOrd="3" destOrd="0" parTransId="{B406F675-851D-47FC-B80D-C7F6A1EF1C6D}" sibTransId="{14A4665C-282D-475D-AB13-A169C904193F}"/>
    <dgm:cxn modelId="{025A145B-B881-4A32-BBEC-6A60D2EA1DDC}" type="presOf" srcId="{54CBE652-2915-4FCF-A5CD-CCFD60A2EC8C}" destId="{6CB99B24-35B3-471D-B600-1CE0FE599890}" srcOrd="1" destOrd="0" presId="urn:microsoft.com/office/officeart/2005/8/layout/pyramid1"/>
    <dgm:cxn modelId="{46546129-865E-4341-86C7-C3CA04B77022}" type="presOf" srcId="{19171371-6E56-4DB1-A678-ED5B0D9E7047}" destId="{B9C1C90C-B559-4279-B60A-32E86E2926AC}" srcOrd="0" destOrd="0" presId="urn:microsoft.com/office/officeart/2005/8/layout/pyramid1"/>
    <dgm:cxn modelId="{3213B0AD-5A8C-44D7-A636-8EC09859FB6D}" type="presOf" srcId="{1B1B0A2E-6415-4B44-A158-4501FF7DD7C1}" destId="{C4598BD4-884C-4EFD-A143-BD6FDD9668D3}" srcOrd="1" destOrd="0" presId="urn:microsoft.com/office/officeart/2005/8/layout/pyramid1"/>
    <dgm:cxn modelId="{175E6F5C-C2CE-40E4-95E9-5F34C9F385C6}" type="presOf" srcId="{32829213-5528-4827-BDDF-16658E302AE8}" destId="{592CF66E-F345-49C8-973E-A6990A5AAA1D}" srcOrd="1" destOrd="0" presId="urn:microsoft.com/office/officeart/2005/8/layout/pyramid1"/>
    <dgm:cxn modelId="{DDE8A26E-E5C0-45B5-911F-30BD168C43C0}" srcId="{19171371-6E56-4DB1-A678-ED5B0D9E7047}" destId="{54CBE652-2915-4FCF-A5CD-CCFD60A2EC8C}" srcOrd="0" destOrd="0" parTransId="{97B52532-4EF0-48A1-A4ED-A7178A86BE3C}" sibTransId="{1C92B217-7906-40D4-909D-92AD3D25DEC8}"/>
    <dgm:cxn modelId="{CE5F46BA-1424-4485-8BEE-121F7ABF92F2}" type="presOf" srcId="{4367B2C4-8CE0-4C19-90D5-D703819B7211}" destId="{CA3630F0-F43F-4BC7-B54C-8AA6D89A1609}" srcOrd="0" destOrd="0" presId="urn:microsoft.com/office/officeart/2005/8/layout/pyramid1"/>
    <dgm:cxn modelId="{931A8EB2-F892-4674-9037-663E2A18A4ED}" type="presOf" srcId="{32829213-5528-4827-BDDF-16658E302AE8}" destId="{498D8245-23BA-4F17-8E0A-5F8CC7C67614}" srcOrd="0" destOrd="0" presId="urn:microsoft.com/office/officeart/2005/8/layout/pyramid1"/>
    <dgm:cxn modelId="{D6AE5A14-97A9-4E6C-93F9-9021074F781A}" srcId="{19171371-6E56-4DB1-A678-ED5B0D9E7047}" destId="{1B1B0A2E-6415-4B44-A158-4501FF7DD7C1}" srcOrd="2" destOrd="0" parTransId="{95302CB4-B3FB-4E24-AF12-A9E39DEAACFC}" sibTransId="{5A832C95-950C-4CA8-A82B-79C392E23B9A}"/>
    <dgm:cxn modelId="{D18BC627-5C94-4D63-92DD-8B230F9D5A75}" type="presOf" srcId="{54CBE652-2915-4FCF-A5CD-CCFD60A2EC8C}" destId="{645C79FD-59C3-434C-AF79-79B100177BD3}" srcOrd="0" destOrd="0" presId="urn:microsoft.com/office/officeart/2005/8/layout/pyramid1"/>
    <dgm:cxn modelId="{41E3C6D4-7C36-455F-BF37-10AD592085D5}" srcId="{19171371-6E56-4DB1-A678-ED5B0D9E7047}" destId="{4367B2C4-8CE0-4C19-90D5-D703819B7211}" srcOrd="1" destOrd="0" parTransId="{9A86705B-C159-43DA-BCD6-6034442047EA}" sibTransId="{52898B98-9A51-4FBB-B7CA-E3EDADDB00C7}"/>
    <dgm:cxn modelId="{6E19269E-0697-4E28-8F65-72A12168E15D}" type="presOf" srcId="{1B1B0A2E-6415-4B44-A158-4501FF7DD7C1}" destId="{47BAC8CD-C084-4F72-9C9F-206F0863D387}" srcOrd="0" destOrd="0" presId="urn:microsoft.com/office/officeart/2005/8/layout/pyramid1"/>
    <dgm:cxn modelId="{C4812687-B789-47A5-A586-DC00DC685A1D}" type="presOf" srcId="{4367B2C4-8CE0-4C19-90D5-D703819B7211}" destId="{E2CB206C-EE6C-4B82-9784-9836774E974E}" srcOrd="1" destOrd="0" presId="urn:microsoft.com/office/officeart/2005/8/layout/pyramid1"/>
    <dgm:cxn modelId="{68F04711-AAB6-4816-95C2-892E8D1C6AD9}" type="presParOf" srcId="{B9C1C90C-B559-4279-B60A-32E86E2926AC}" destId="{764A9726-AB9E-40F0-A2E3-C82F986FA4E8}" srcOrd="0" destOrd="0" presId="urn:microsoft.com/office/officeart/2005/8/layout/pyramid1"/>
    <dgm:cxn modelId="{DC4B8A32-E32F-48E8-8458-524717CB50E7}" type="presParOf" srcId="{764A9726-AB9E-40F0-A2E3-C82F986FA4E8}" destId="{645C79FD-59C3-434C-AF79-79B100177BD3}" srcOrd="0" destOrd="0" presId="urn:microsoft.com/office/officeart/2005/8/layout/pyramid1"/>
    <dgm:cxn modelId="{A37A446D-FAE3-4C31-9FDC-9072009DD396}" type="presParOf" srcId="{764A9726-AB9E-40F0-A2E3-C82F986FA4E8}" destId="{6CB99B24-35B3-471D-B600-1CE0FE599890}" srcOrd="1" destOrd="0" presId="urn:microsoft.com/office/officeart/2005/8/layout/pyramid1"/>
    <dgm:cxn modelId="{352E19A8-5DFA-46D9-B5E4-7B812D48E506}" type="presParOf" srcId="{B9C1C90C-B559-4279-B60A-32E86E2926AC}" destId="{115BBD4C-FFB6-42FB-96ED-D6025ABBA3BB}" srcOrd="1" destOrd="0" presId="urn:microsoft.com/office/officeart/2005/8/layout/pyramid1"/>
    <dgm:cxn modelId="{37EE4D0C-353D-4209-9585-97B1BAB3A732}" type="presParOf" srcId="{115BBD4C-FFB6-42FB-96ED-D6025ABBA3BB}" destId="{CA3630F0-F43F-4BC7-B54C-8AA6D89A1609}" srcOrd="0" destOrd="0" presId="urn:microsoft.com/office/officeart/2005/8/layout/pyramid1"/>
    <dgm:cxn modelId="{56B5C690-1035-4A0D-96C0-8F512E6428EC}" type="presParOf" srcId="{115BBD4C-FFB6-42FB-96ED-D6025ABBA3BB}" destId="{E2CB206C-EE6C-4B82-9784-9836774E974E}" srcOrd="1" destOrd="0" presId="urn:microsoft.com/office/officeart/2005/8/layout/pyramid1"/>
    <dgm:cxn modelId="{6A8704EB-3B16-4AA5-8A72-48ABB58FAA47}" type="presParOf" srcId="{B9C1C90C-B559-4279-B60A-32E86E2926AC}" destId="{2C0EFA0E-52C8-4992-A6B8-293A1B0D3AB8}" srcOrd="2" destOrd="0" presId="urn:microsoft.com/office/officeart/2005/8/layout/pyramid1"/>
    <dgm:cxn modelId="{1C76825D-922E-4A97-819D-049D0ADB4A64}" type="presParOf" srcId="{2C0EFA0E-52C8-4992-A6B8-293A1B0D3AB8}" destId="{47BAC8CD-C084-4F72-9C9F-206F0863D387}" srcOrd="0" destOrd="0" presId="urn:microsoft.com/office/officeart/2005/8/layout/pyramid1"/>
    <dgm:cxn modelId="{AAC20B04-B06E-422F-A9E7-87595C4CC33A}" type="presParOf" srcId="{2C0EFA0E-52C8-4992-A6B8-293A1B0D3AB8}" destId="{C4598BD4-884C-4EFD-A143-BD6FDD9668D3}" srcOrd="1" destOrd="0" presId="urn:microsoft.com/office/officeart/2005/8/layout/pyramid1"/>
    <dgm:cxn modelId="{FC884920-170E-4F16-B0B5-B4694D546166}" type="presParOf" srcId="{B9C1C90C-B559-4279-B60A-32E86E2926AC}" destId="{1969F54A-0061-48B1-A735-F6A32C75D3ED}" srcOrd="3" destOrd="0" presId="urn:microsoft.com/office/officeart/2005/8/layout/pyramid1"/>
    <dgm:cxn modelId="{3680C25B-EF1C-4374-8B1A-F950ED237767}" type="presParOf" srcId="{1969F54A-0061-48B1-A735-F6A32C75D3ED}" destId="{498D8245-23BA-4F17-8E0A-5F8CC7C67614}" srcOrd="0" destOrd="0" presId="urn:microsoft.com/office/officeart/2005/8/layout/pyramid1"/>
    <dgm:cxn modelId="{46E446C0-0A59-4F28-859F-361F5C52F9D8}" type="presParOf" srcId="{1969F54A-0061-48B1-A735-F6A32C75D3ED}" destId="{592CF66E-F345-49C8-973E-A6990A5AAA1D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CAA0667-C7AD-4FC4-8296-D3E1DDC0374D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9290EB91-706C-40FB-8ADE-4944674488EF}">
      <dgm:prSet phldrT="[Текст]" custT="1"/>
      <dgm:spPr/>
      <dgm:t>
        <a:bodyPr/>
        <a:lstStyle/>
        <a:p>
          <a:r>
            <a:rPr lang="ru-RU" sz="2400" dirty="0" smtClean="0">
              <a:solidFill>
                <a:schemeClr val="tx1"/>
              </a:solidFill>
            </a:rPr>
            <a:t>Определение проблемы, цели и задач проекта.</a:t>
          </a:r>
          <a:endParaRPr lang="ru-RU" sz="2400" dirty="0">
            <a:solidFill>
              <a:schemeClr val="tx1"/>
            </a:solidFill>
          </a:endParaRPr>
        </a:p>
      </dgm:t>
    </dgm:pt>
    <dgm:pt modelId="{50C7124C-03A0-49CF-9ECB-67E588058A70}" type="parTrans" cxnId="{E5411344-1379-4AE4-BA24-F9141E75BCFC}">
      <dgm:prSet/>
      <dgm:spPr/>
      <dgm:t>
        <a:bodyPr/>
        <a:lstStyle/>
        <a:p>
          <a:endParaRPr lang="ru-RU"/>
        </a:p>
      </dgm:t>
    </dgm:pt>
    <dgm:pt modelId="{D5CA814D-D457-42C9-884B-A55F95144888}" type="sibTrans" cxnId="{E5411344-1379-4AE4-BA24-F9141E75BCFC}">
      <dgm:prSet/>
      <dgm:spPr/>
      <dgm:t>
        <a:bodyPr/>
        <a:lstStyle/>
        <a:p>
          <a:endParaRPr lang="ru-RU"/>
        </a:p>
      </dgm:t>
    </dgm:pt>
    <dgm:pt modelId="{739278BE-EDA6-44B0-869C-256B52DA9454}">
      <dgm:prSet phldrT="[Текст]" custT="1"/>
      <dgm:spPr/>
      <dgm:t>
        <a:bodyPr/>
        <a:lstStyle/>
        <a:p>
          <a:r>
            <a:rPr lang="ru-RU" sz="2400" dirty="0" smtClean="0">
              <a:solidFill>
                <a:schemeClr val="tx1"/>
              </a:solidFill>
            </a:rPr>
            <a:t>Информирование участников проекта об актуальности, целях и задачах проекта.</a:t>
          </a:r>
          <a:endParaRPr lang="ru-RU" sz="2400" dirty="0">
            <a:solidFill>
              <a:schemeClr val="tx1"/>
            </a:solidFill>
          </a:endParaRPr>
        </a:p>
      </dgm:t>
    </dgm:pt>
    <dgm:pt modelId="{B090BC88-672E-447D-A684-7D9E0F4F61F5}" type="parTrans" cxnId="{37FE777B-38E3-4063-9261-AB1F8250666F}">
      <dgm:prSet/>
      <dgm:spPr/>
      <dgm:t>
        <a:bodyPr/>
        <a:lstStyle/>
        <a:p>
          <a:endParaRPr lang="ru-RU"/>
        </a:p>
      </dgm:t>
    </dgm:pt>
    <dgm:pt modelId="{D70E3C47-247B-4B78-A37F-5D15F93C7833}" type="sibTrans" cxnId="{37FE777B-38E3-4063-9261-AB1F8250666F}">
      <dgm:prSet/>
      <dgm:spPr/>
      <dgm:t>
        <a:bodyPr/>
        <a:lstStyle/>
        <a:p>
          <a:endParaRPr lang="ru-RU"/>
        </a:p>
      </dgm:t>
    </dgm:pt>
    <dgm:pt modelId="{29145190-FBDF-4F29-95BF-1AD0C5C0A9BA}">
      <dgm:prSet phldrT="[Текст]" custT="1"/>
      <dgm:spPr/>
      <dgm:t>
        <a:bodyPr/>
        <a:lstStyle/>
        <a:p>
          <a:r>
            <a:rPr lang="ru-RU" sz="2400" dirty="0" smtClean="0">
              <a:solidFill>
                <a:schemeClr val="tx1"/>
              </a:solidFill>
            </a:rPr>
            <a:t>Составление плана реализации основного этапа проекта.</a:t>
          </a:r>
          <a:endParaRPr lang="ru-RU" sz="2400" dirty="0"/>
        </a:p>
      </dgm:t>
    </dgm:pt>
    <dgm:pt modelId="{787637D4-B272-478D-91E1-4955ED42C01E}" type="parTrans" cxnId="{E0ACEB37-2EE5-4458-928F-B29D99A1772E}">
      <dgm:prSet/>
      <dgm:spPr/>
      <dgm:t>
        <a:bodyPr/>
        <a:lstStyle/>
        <a:p>
          <a:endParaRPr lang="ru-RU"/>
        </a:p>
      </dgm:t>
    </dgm:pt>
    <dgm:pt modelId="{E7E28096-FC7E-4A1D-981B-8E0725489049}" type="sibTrans" cxnId="{E0ACEB37-2EE5-4458-928F-B29D99A1772E}">
      <dgm:prSet/>
      <dgm:spPr/>
      <dgm:t>
        <a:bodyPr/>
        <a:lstStyle/>
        <a:p>
          <a:endParaRPr lang="ru-RU"/>
        </a:p>
      </dgm:t>
    </dgm:pt>
    <dgm:pt modelId="{139756FB-4104-4DA4-8B80-B6B505789227}">
      <dgm:prSet phldrT="[Текст]" custT="1"/>
      <dgm:spPr/>
      <dgm:t>
        <a:bodyPr/>
        <a:lstStyle/>
        <a:p>
          <a:r>
            <a:rPr lang="ru-RU" sz="2400" dirty="0" smtClean="0">
              <a:solidFill>
                <a:schemeClr val="tx1"/>
              </a:solidFill>
            </a:rPr>
            <a:t>Подбор методической и художественной литературы по выбранной тематике проекта.</a:t>
          </a:r>
          <a:endParaRPr lang="ru-RU" sz="2400" dirty="0">
            <a:solidFill>
              <a:schemeClr val="tx1"/>
            </a:solidFill>
          </a:endParaRPr>
        </a:p>
      </dgm:t>
    </dgm:pt>
    <dgm:pt modelId="{E47F1839-0E8E-4D20-8A44-0E31591D1504}" type="parTrans" cxnId="{57742447-E40F-43FF-953A-7B020FB20457}">
      <dgm:prSet/>
      <dgm:spPr/>
      <dgm:t>
        <a:bodyPr/>
        <a:lstStyle/>
        <a:p>
          <a:endParaRPr lang="ru-RU"/>
        </a:p>
      </dgm:t>
    </dgm:pt>
    <dgm:pt modelId="{C554D929-7155-4D5E-B5D0-E36700841EBA}" type="sibTrans" cxnId="{57742447-E40F-43FF-953A-7B020FB20457}">
      <dgm:prSet/>
      <dgm:spPr/>
      <dgm:t>
        <a:bodyPr/>
        <a:lstStyle/>
        <a:p>
          <a:endParaRPr lang="ru-RU"/>
        </a:p>
      </dgm:t>
    </dgm:pt>
    <dgm:pt modelId="{8D3BED48-71AD-4D86-BE9E-9B66D72EDE8E}">
      <dgm:prSet phldrT="[Текст]" custT="1"/>
      <dgm:spPr/>
      <dgm:t>
        <a:bodyPr/>
        <a:lstStyle/>
        <a:p>
          <a:r>
            <a:rPr lang="ru-RU" sz="2400" dirty="0" smtClean="0">
              <a:solidFill>
                <a:schemeClr val="tx1"/>
              </a:solidFill>
            </a:rPr>
            <a:t>Подбор необходимого оборудования и пособий для практической реализации проекта.</a:t>
          </a:r>
          <a:endParaRPr lang="ru-RU" sz="2400" dirty="0">
            <a:solidFill>
              <a:schemeClr val="tx1"/>
            </a:solidFill>
          </a:endParaRPr>
        </a:p>
      </dgm:t>
    </dgm:pt>
    <dgm:pt modelId="{F8CD40D1-68E0-4079-8FCF-8EF7A0B67D77}" type="parTrans" cxnId="{F6599AF9-A338-44C8-88B7-11764DA4910D}">
      <dgm:prSet/>
      <dgm:spPr/>
      <dgm:t>
        <a:bodyPr/>
        <a:lstStyle/>
        <a:p>
          <a:endParaRPr lang="ru-RU"/>
        </a:p>
      </dgm:t>
    </dgm:pt>
    <dgm:pt modelId="{532E1309-64A4-4AA1-9D8C-22A242214118}" type="sibTrans" cxnId="{F6599AF9-A338-44C8-88B7-11764DA4910D}">
      <dgm:prSet/>
      <dgm:spPr/>
      <dgm:t>
        <a:bodyPr/>
        <a:lstStyle/>
        <a:p>
          <a:endParaRPr lang="ru-RU"/>
        </a:p>
      </dgm:t>
    </dgm:pt>
    <dgm:pt modelId="{BA2D77B6-0720-46CA-94AE-5805E0ECF3C1}" type="pres">
      <dgm:prSet presAssocID="{FCAA0667-C7AD-4FC4-8296-D3E1DDC0374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A4B4F1A-2BBB-4117-B7CF-DDCD5856419F}" type="pres">
      <dgm:prSet presAssocID="{9290EB91-706C-40FB-8ADE-4944674488EF}" presName="parentLin" presStyleCnt="0"/>
      <dgm:spPr/>
    </dgm:pt>
    <dgm:pt modelId="{A1C9EB09-0539-4B09-8CA8-1CC3E8FD3DE2}" type="pres">
      <dgm:prSet presAssocID="{9290EB91-706C-40FB-8ADE-4944674488EF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2E6B6F13-5F09-4EC9-A6AE-15AC0E9387E9}" type="pres">
      <dgm:prSet presAssocID="{9290EB91-706C-40FB-8ADE-4944674488EF}" presName="parentText" presStyleLbl="node1" presStyleIdx="0" presStyleCnt="5" custScaleY="11531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EB70B2-8CA2-4740-84D6-50878D2666A8}" type="pres">
      <dgm:prSet presAssocID="{9290EB91-706C-40FB-8ADE-4944674488EF}" presName="negativeSpace" presStyleCnt="0"/>
      <dgm:spPr/>
    </dgm:pt>
    <dgm:pt modelId="{852C8431-80C8-4F5B-8220-28344F2FF36D}" type="pres">
      <dgm:prSet presAssocID="{9290EB91-706C-40FB-8ADE-4944674488EF}" presName="childText" presStyleLbl="conFgAcc1" presStyleIdx="0" presStyleCnt="5">
        <dgm:presLayoutVars>
          <dgm:bulletEnabled val="1"/>
        </dgm:presLayoutVars>
      </dgm:prSet>
      <dgm:spPr/>
    </dgm:pt>
    <dgm:pt modelId="{1552438A-2156-4726-BD23-067DBDBEC5AE}" type="pres">
      <dgm:prSet presAssocID="{D5CA814D-D457-42C9-884B-A55F95144888}" presName="spaceBetweenRectangles" presStyleCnt="0"/>
      <dgm:spPr/>
    </dgm:pt>
    <dgm:pt modelId="{086C7EC3-B0B9-47DF-9414-CC8224BD32A6}" type="pres">
      <dgm:prSet presAssocID="{739278BE-EDA6-44B0-869C-256B52DA9454}" presName="parentLin" presStyleCnt="0"/>
      <dgm:spPr/>
    </dgm:pt>
    <dgm:pt modelId="{C5B3D414-06B5-4B06-9418-6E74F455EEC5}" type="pres">
      <dgm:prSet presAssocID="{739278BE-EDA6-44B0-869C-256B52DA9454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B173A636-E434-44A2-94EF-1B42A27BE6B7}" type="pres">
      <dgm:prSet presAssocID="{739278BE-EDA6-44B0-869C-256B52DA9454}" presName="parentText" presStyleLbl="node1" presStyleIdx="1" presStyleCnt="5" custScaleY="17877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9E77D6-B1EC-40C0-B3F6-9F61EFA25019}" type="pres">
      <dgm:prSet presAssocID="{739278BE-EDA6-44B0-869C-256B52DA9454}" presName="negativeSpace" presStyleCnt="0"/>
      <dgm:spPr/>
    </dgm:pt>
    <dgm:pt modelId="{9EF67A63-74A8-419E-974D-5A08831EE0DF}" type="pres">
      <dgm:prSet presAssocID="{739278BE-EDA6-44B0-869C-256B52DA9454}" presName="childText" presStyleLbl="conFgAcc1" presStyleIdx="1" presStyleCnt="5">
        <dgm:presLayoutVars>
          <dgm:bulletEnabled val="1"/>
        </dgm:presLayoutVars>
      </dgm:prSet>
      <dgm:spPr/>
    </dgm:pt>
    <dgm:pt modelId="{1EADDCC7-2B73-4AD7-8F38-5214CFEF580D}" type="pres">
      <dgm:prSet presAssocID="{D70E3C47-247B-4B78-A37F-5D15F93C7833}" presName="spaceBetweenRectangles" presStyleCnt="0"/>
      <dgm:spPr/>
    </dgm:pt>
    <dgm:pt modelId="{1344178A-8C34-4486-9163-6C823858FD2B}" type="pres">
      <dgm:prSet presAssocID="{29145190-FBDF-4F29-95BF-1AD0C5C0A9BA}" presName="parentLin" presStyleCnt="0"/>
      <dgm:spPr/>
    </dgm:pt>
    <dgm:pt modelId="{C48F0BDA-AA02-41EB-8F48-346BB9D91D01}" type="pres">
      <dgm:prSet presAssocID="{29145190-FBDF-4F29-95BF-1AD0C5C0A9BA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6DB010C2-0F3D-413A-9DA3-F650D129C32B}" type="pres">
      <dgm:prSet presAssocID="{29145190-FBDF-4F29-95BF-1AD0C5C0A9BA}" presName="parentText" presStyleLbl="node1" presStyleIdx="2" presStyleCnt="5" custScaleY="14179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9F5875-37AA-4A89-A61B-8B237ACF3B2A}" type="pres">
      <dgm:prSet presAssocID="{29145190-FBDF-4F29-95BF-1AD0C5C0A9BA}" presName="negativeSpace" presStyleCnt="0"/>
      <dgm:spPr/>
    </dgm:pt>
    <dgm:pt modelId="{B6AFB28B-2B39-4624-9177-AAC20ECBAA20}" type="pres">
      <dgm:prSet presAssocID="{29145190-FBDF-4F29-95BF-1AD0C5C0A9BA}" presName="childText" presStyleLbl="conFgAcc1" presStyleIdx="2" presStyleCnt="5">
        <dgm:presLayoutVars>
          <dgm:bulletEnabled val="1"/>
        </dgm:presLayoutVars>
      </dgm:prSet>
      <dgm:spPr/>
    </dgm:pt>
    <dgm:pt modelId="{279E0420-5BA1-461E-8148-A53243506330}" type="pres">
      <dgm:prSet presAssocID="{E7E28096-FC7E-4A1D-981B-8E0725489049}" presName="spaceBetweenRectangles" presStyleCnt="0"/>
      <dgm:spPr/>
    </dgm:pt>
    <dgm:pt modelId="{5D9D6B0A-C127-480F-807E-5BAA4DB7B855}" type="pres">
      <dgm:prSet presAssocID="{139756FB-4104-4DA4-8B80-B6B505789227}" presName="parentLin" presStyleCnt="0"/>
      <dgm:spPr/>
    </dgm:pt>
    <dgm:pt modelId="{54F094F0-FE3F-4C9D-9250-6BA94AAD7A97}" type="pres">
      <dgm:prSet presAssocID="{139756FB-4104-4DA4-8B80-B6B505789227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DCBF362C-FF7E-4F4F-9E7A-DE65DE3B902E}" type="pres">
      <dgm:prSet presAssocID="{139756FB-4104-4DA4-8B80-B6B505789227}" presName="parentText" presStyleLbl="node1" presStyleIdx="3" presStyleCnt="5" custScaleY="1823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523E9C-2600-4130-A7D5-1445A85356BA}" type="pres">
      <dgm:prSet presAssocID="{139756FB-4104-4DA4-8B80-B6B505789227}" presName="negativeSpace" presStyleCnt="0"/>
      <dgm:spPr/>
    </dgm:pt>
    <dgm:pt modelId="{31929FC2-5361-4DB0-A9F6-F4F639237541}" type="pres">
      <dgm:prSet presAssocID="{139756FB-4104-4DA4-8B80-B6B505789227}" presName="childText" presStyleLbl="conFgAcc1" presStyleIdx="3" presStyleCnt="5">
        <dgm:presLayoutVars>
          <dgm:bulletEnabled val="1"/>
        </dgm:presLayoutVars>
      </dgm:prSet>
      <dgm:spPr/>
    </dgm:pt>
    <dgm:pt modelId="{7024B32C-FADB-44B2-B9BE-31DB06E67E86}" type="pres">
      <dgm:prSet presAssocID="{C554D929-7155-4D5E-B5D0-E36700841EBA}" presName="spaceBetweenRectangles" presStyleCnt="0"/>
      <dgm:spPr/>
    </dgm:pt>
    <dgm:pt modelId="{C150E1A9-3E18-475D-9F11-7B2DA8A15445}" type="pres">
      <dgm:prSet presAssocID="{8D3BED48-71AD-4D86-BE9E-9B66D72EDE8E}" presName="parentLin" presStyleCnt="0"/>
      <dgm:spPr/>
    </dgm:pt>
    <dgm:pt modelId="{BA8D432B-8E4D-4EDF-A2CA-F63E371FAC50}" type="pres">
      <dgm:prSet presAssocID="{8D3BED48-71AD-4D86-BE9E-9B66D72EDE8E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666114CE-4DD8-407B-AB9D-3BD68C38A53C}" type="pres">
      <dgm:prSet presAssocID="{8D3BED48-71AD-4D86-BE9E-9B66D72EDE8E}" presName="parentText" presStyleLbl="node1" presStyleIdx="4" presStyleCnt="5" custScaleY="191972" custLinFactNeighborX="751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156E25-52DE-44D8-93BF-E4CA2B3CADD9}" type="pres">
      <dgm:prSet presAssocID="{8D3BED48-71AD-4D86-BE9E-9B66D72EDE8E}" presName="negativeSpace" presStyleCnt="0"/>
      <dgm:spPr/>
    </dgm:pt>
    <dgm:pt modelId="{4E934864-777F-4EC4-8833-EC854D6BDAC5}" type="pres">
      <dgm:prSet presAssocID="{8D3BED48-71AD-4D86-BE9E-9B66D72EDE8E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7062E195-164F-4F95-B936-F96FA85AFB79}" type="presOf" srcId="{9290EB91-706C-40FB-8ADE-4944674488EF}" destId="{A1C9EB09-0539-4B09-8CA8-1CC3E8FD3DE2}" srcOrd="0" destOrd="0" presId="urn:microsoft.com/office/officeart/2005/8/layout/list1"/>
    <dgm:cxn modelId="{FE365843-0658-4739-903C-2F85E92CF052}" type="presOf" srcId="{9290EB91-706C-40FB-8ADE-4944674488EF}" destId="{2E6B6F13-5F09-4EC9-A6AE-15AC0E9387E9}" srcOrd="1" destOrd="0" presId="urn:microsoft.com/office/officeart/2005/8/layout/list1"/>
    <dgm:cxn modelId="{30695809-4F35-4949-B619-C8FF430E16E4}" type="presOf" srcId="{29145190-FBDF-4F29-95BF-1AD0C5C0A9BA}" destId="{C48F0BDA-AA02-41EB-8F48-346BB9D91D01}" srcOrd="0" destOrd="0" presId="urn:microsoft.com/office/officeart/2005/8/layout/list1"/>
    <dgm:cxn modelId="{85826DD6-DCB0-4CB4-ACB8-4C79647A389C}" type="presOf" srcId="{8D3BED48-71AD-4D86-BE9E-9B66D72EDE8E}" destId="{666114CE-4DD8-407B-AB9D-3BD68C38A53C}" srcOrd="1" destOrd="0" presId="urn:microsoft.com/office/officeart/2005/8/layout/list1"/>
    <dgm:cxn modelId="{E5411344-1379-4AE4-BA24-F9141E75BCFC}" srcId="{FCAA0667-C7AD-4FC4-8296-D3E1DDC0374D}" destId="{9290EB91-706C-40FB-8ADE-4944674488EF}" srcOrd="0" destOrd="0" parTransId="{50C7124C-03A0-49CF-9ECB-67E588058A70}" sibTransId="{D5CA814D-D457-42C9-884B-A55F95144888}"/>
    <dgm:cxn modelId="{0E5292D6-FAA1-4AB5-8FE0-CF3AEA152CA3}" type="presOf" srcId="{FCAA0667-C7AD-4FC4-8296-D3E1DDC0374D}" destId="{BA2D77B6-0720-46CA-94AE-5805E0ECF3C1}" srcOrd="0" destOrd="0" presId="urn:microsoft.com/office/officeart/2005/8/layout/list1"/>
    <dgm:cxn modelId="{E0ACEB37-2EE5-4458-928F-B29D99A1772E}" srcId="{FCAA0667-C7AD-4FC4-8296-D3E1DDC0374D}" destId="{29145190-FBDF-4F29-95BF-1AD0C5C0A9BA}" srcOrd="2" destOrd="0" parTransId="{787637D4-B272-478D-91E1-4955ED42C01E}" sibTransId="{E7E28096-FC7E-4A1D-981B-8E0725489049}"/>
    <dgm:cxn modelId="{37FE777B-38E3-4063-9261-AB1F8250666F}" srcId="{FCAA0667-C7AD-4FC4-8296-D3E1DDC0374D}" destId="{739278BE-EDA6-44B0-869C-256B52DA9454}" srcOrd="1" destOrd="0" parTransId="{B090BC88-672E-447D-A684-7D9E0F4F61F5}" sibTransId="{D70E3C47-247B-4B78-A37F-5D15F93C7833}"/>
    <dgm:cxn modelId="{F6599AF9-A338-44C8-88B7-11764DA4910D}" srcId="{FCAA0667-C7AD-4FC4-8296-D3E1DDC0374D}" destId="{8D3BED48-71AD-4D86-BE9E-9B66D72EDE8E}" srcOrd="4" destOrd="0" parTransId="{F8CD40D1-68E0-4079-8FCF-8EF7A0B67D77}" sibTransId="{532E1309-64A4-4AA1-9D8C-22A242214118}"/>
    <dgm:cxn modelId="{6DB37FD4-A781-437A-BB85-1B3BA4328B3B}" type="presOf" srcId="{29145190-FBDF-4F29-95BF-1AD0C5C0A9BA}" destId="{6DB010C2-0F3D-413A-9DA3-F650D129C32B}" srcOrd="1" destOrd="0" presId="urn:microsoft.com/office/officeart/2005/8/layout/list1"/>
    <dgm:cxn modelId="{4F448B8C-AEF2-4E4C-BE08-426A74EF8CA4}" type="presOf" srcId="{739278BE-EDA6-44B0-869C-256B52DA9454}" destId="{C5B3D414-06B5-4B06-9418-6E74F455EEC5}" srcOrd="0" destOrd="0" presId="urn:microsoft.com/office/officeart/2005/8/layout/list1"/>
    <dgm:cxn modelId="{FBFEEAE7-88C1-418A-96C0-91BF8E6F7674}" type="presOf" srcId="{8D3BED48-71AD-4D86-BE9E-9B66D72EDE8E}" destId="{BA8D432B-8E4D-4EDF-A2CA-F63E371FAC50}" srcOrd="0" destOrd="0" presId="urn:microsoft.com/office/officeart/2005/8/layout/list1"/>
    <dgm:cxn modelId="{57742447-E40F-43FF-953A-7B020FB20457}" srcId="{FCAA0667-C7AD-4FC4-8296-D3E1DDC0374D}" destId="{139756FB-4104-4DA4-8B80-B6B505789227}" srcOrd="3" destOrd="0" parTransId="{E47F1839-0E8E-4D20-8A44-0E31591D1504}" sibTransId="{C554D929-7155-4D5E-B5D0-E36700841EBA}"/>
    <dgm:cxn modelId="{582E5189-38B3-4DBA-A9FD-D24D8CF26A56}" type="presOf" srcId="{139756FB-4104-4DA4-8B80-B6B505789227}" destId="{54F094F0-FE3F-4C9D-9250-6BA94AAD7A97}" srcOrd="0" destOrd="0" presId="urn:microsoft.com/office/officeart/2005/8/layout/list1"/>
    <dgm:cxn modelId="{17BA0249-8444-483C-9565-72639D5B4F8A}" type="presOf" srcId="{139756FB-4104-4DA4-8B80-B6B505789227}" destId="{DCBF362C-FF7E-4F4F-9E7A-DE65DE3B902E}" srcOrd="1" destOrd="0" presId="urn:microsoft.com/office/officeart/2005/8/layout/list1"/>
    <dgm:cxn modelId="{B2873887-A1F3-43E2-A348-9E3731500D29}" type="presOf" srcId="{739278BE-EDA6-44B0-869C-256B52DA9454}" destId="{B173A636-E434-44A2-94EF-1B42A27BE6B7}" srcOrd="1" destOrd="0" presId="urn:microsoft.com/office/officeart/2005/8/layout/list1"/>
    <dgm:cxn modelId="{8C79FE1A-39B2-4853-AD3C-13B62795EEF9}" type="presParOf" srcId="{BA2D77B6-0720-46CA-94AE-5805E0ECF3C1}" destId="{9A4B4F1A-2BBB-4117-B7CF-DDCD5856419F}" srcOrd="0" destOrd="0" presId="urn:microsoft.com/office/officeart/2005/8/layout/list1"/>
    <dgm:cxn modelId="{34145B9A-0898-42B7-B38D-A28E170870A8}" type="presParOf" srcId="{9A4B4F1A-2BBB-4117-B7CF-DDCD5856419F}" destId="{A1C9EB09-0539-4B09-8CA8-1CC3E8FD3DE2}" srcOrd="0" destOrd="0" presId="urn:microsoft.com/office/officeart/2005/8/layout/list1"/>
    <dgm:cxn modelId="{A129B1FF-FA09-43FD-9C2D-5D6052D1BC0B}" type="presParOf" srcId="{9A4B4F1A-2BBB-4117-B7CF-DDCD5856419F}" destId="{2E6B6F13-5F09-4EC9-A6AE-15AC0E9387E9}" srcOrd="1" destOrd="0" presId="urn:microsoft.com/office/officeart/2005/8/layout/list1"/>
    <dgm:cxn modelId="{D62F5AF4-E907-4666-8043-FD2C4045F75E}" type="presParOf" srcId="{BA2D77B6-0720-46CA-94AE-5805E0ECF3C1}" destId="{90EB70B2-8CA2-4740-84D6-50878D2666A8}" srcOrd="1" destOrd="0" presId="urn:microsoft.com/office/officeart/2005/8/layout/list1"/>
    <dgm:cxn modelId="{C5617DF3-507C-4022-8970-CACBE1D8C2D2}" type="presParOf" srcId="{BA2D77B6-0720-46CA-94AE-5805E0ECF3C1}" destId="{852C8431-80C8-4F5B-8220-28344F2FF36D}" srcOrd="2" destOrd="0" presId="urn:microsoft.com/office/officeart/2005/8/layout/list1"/>
    <dgm:cxn modelId="{AAFED847-79C5-4650-A1BA-22486F789413}" type="presParOf" srcId="{BA2D77B6-0720-46CA-94AE-5805E0ECF3C1}" destId="{1552438A-2156-4726-BD23-067DBDBEC5AE}" srcOrd="3" destOrd="0" presId="urn:microsoft.com/office/officeart/2005/8/layout/list1"/>
    <dgm:cxn modelId="{DB440EFA-E84F-442B-8A43-AEA6ED34D24B}" type="presParOf" srcId="{BA2D77B6-0720-46CA-94AE-5805E0ECF3C1}" destId="{086C7EC3-B0B9-47DF-9414-CC8224BD32A6}" srcOrd="4" destOrd="0" presId="urn:microsoft.com/office/officeart/2005/8/layout/list1"/>
    <dgm:cxn modelId="{D8A207ED-91FE-427B-978C-0EA5B74E7B6E}" type="presParOf" srcId="{086C7EC3-B0B9-47DF-9414-CC8224BD32A6}" destId="{C5B3D414-06B5-4B06-9418-6E74F455EEC5}" srcOrd="0" destOrd="0" presId="urn:microsoft.com/office/officeart/2005/8/layout/list1"/>
    <dgm:cxn modelId="{E395D3BB-0ECB-425A-AC78-5824AEBA7CBB}" type="presParOf" srcId="{086C7EC3-B0B9-47DF-9414-CC8224BD32A6}" destId="{B173A636-E434-44A2-94EF-1B42A27BE6B7}" srcOrd="1" destOrd="0" presId="urn:microsoft.com/office/officeart/2005/8/layout/list1"/>
    <dgm:cxn modelId="{62072BE9-A305-429B-933F-60A5A3C95D5A}" type="presParOf" srcId="{BA2D77B6-0720-46CA-94AE-5805E0ECF3C1}" destId="{489E77D6-B1EC-40C0-B3F6-9F61EFA25019}" srcOrd="5" destOrd="0" presId="urn:microsoft.com/office/officeart/2005/8/layout/list1"/>
    <dgm:cxn modelId="{A31BF01B-8E82-477E-844D-02E12B155B39}" type="presParOf" srcId="{BA2D77B6-0720-46CA-94AE-5805E0ECF3C1}" destId="{9EF67A63-74A8-419E-974D-5A08831EE0DF}" srcOrd="6" destOrd="0" presId="urn:microsoft.com/office/officeart/2005/8/layout/list1"/>
    <dgm:cxn modelId="{8BA567C4-082C-4041-8BFC-83AFFBDABD61}" type="presParOf" srcId="{BA2D77B6-0720-46CA-94AE-5805E0ECF3C1}" destId="{1EADDCC7-2B73-4AD7-8F38-5214CFEF580D}" srcOrd="7" destOrd="0" presId="urn:microsoft.com/office/officeart/2005/8/layout/list1"/>
    <dgm:cxn modelId="{F1B37A78-A486-4E37-A394-759A6AE204F8}" type="presParOf" srcId="{BA2D77B6-0720-46CA-94AE-5805E0ECF3C1}" destId="{1344178A-8C34-4486-9163-6C823858FD2B}" srcOrd="8" destOrd="0" presId="urn:microsoft.com/office/officeart/2005/8/layout/list1"/>
    <dgm:cxn modelId="{35BE20DB-F130-43FF-BB37-6A506E508006}" type="presParOf" srcId="{1344178A-8C34-4486-9163-6C823858FD2B}" destId="{C48F0BDA-AA02-41EB-8F48-346BB9D91D01}" srcOrd="0" destOrd="0" presId="urn:microsoft.com/office/officeart/2005/8/layout/list1"/>
    <dgm:cxn modelId="{C76BB5EE-96EB-46FD-92AC-88589DA6BBCE}" type="presParOf" srcId="{1344178A-8C34-4486-9163-6C823858FD2B}" destId="{6DB010C2-0F3D-413A-9DA3-F650D129C32B}" srcOrd="1" destOrd="0" presId="urn:microsoft.com/office/officeart/2005/8/layout/list1"/>
    <dgm:cxn modelId="{6D8DF19E-8ED5-45A8-B832-2930B143B744}" type="presParOf" srcId="{BA2D77B6-0720-46CA-94AE-5805E0ECF3C1}" destId="{F59F5875-37AA-4A89-A61B-8B237ACF3B2A}" srcOrd="9" destOrd="0" presId="urn:microsoft.com/office/officeart/2005/8/layout/list1"/>
    <dgm:cxn modelId="{F9D9B1C7-D5CA-4FA2-B898-849F996565A4}" type="presParOf" srcId="{BA2D77B6-0720-46CA-94AE-5805E0ECF3C1}" destId="{B6AFB28B-2B39-4624-9177-AAC20ECBAA20}" srcOrd="10" destOrd="0" presId="urn:microsoft.com/office/officeart/2005/8/layout/list1"/>
    <dgm:cxn modelId="{05064E67-E3EB-4724-9054-4F043AC38712}" type="presParOf" srcId="{BA2D77B6-0720-46CA-94AE-5805E0ECF3C1}" destId="{279E0420-5BA1-461E-8148-A53243506330}" srcOrd="11" destOrd="0" presId="urn:microsoft.com/office/officeart/2005/8/layout/list1"/>
    <dgm:cxn modelId="{2F30AC81-FC13-4CD2-BE8B-9765FE6EA389}" type="presParOf" srcId="{BA2D77B6-0720-46CA-94AE-5805E0ECF3C1}" destId="{5D9D6B0A-C127-480F-807E-5BAA4DB7B855}" srcOrd="12" destOrd="0" presId="urn:microsoft.com/office/officeart/2005/8/layout/list1"/>
    <dgm:cxn modelId="{352E31C3-9614-4E14-B320-D5BA37A83A17}" type="presParOf" srcId="{5D9D6B0A-C127-480F-807E-5BAA4DB7B855}" destId="{54F094F0-FE3F-4C9D-9250-6BA94AAD7A97}" srcOrd="0" destOrd="0" presId="urn:microsoft.com/office/officeart/2005/8/layout/list1"/>
    <dgm:cxn modelId="{98F1BF87-F371-44A5-B2E8-175D60A37379}" type="presParOf" srcId="{5D9D6B0A-C127-480F-807E-5BAA4DB7B855}" destId="{DCBF362C-FF7E-4F4F-9E7A-DE65DE3B902E}" srcOrd="1" destOrd="0" presId="urn:microsoft.com/office/officeart/2005/8/layout/list1"/>
    <dgm:cxn modelId="{73BFEEAC-A3FD-4F57-AE6B-9DF49F066480}" type="presParOf" srcId="{BA2D77B6-0720-46CA-94AE-5805E0ECF3C1}" destId="{C5523E9C-2600-4130-A7D5-1445A85356BA}" srcOrd="13" destOrd="0" presId="urn:microsoft.com/office/officeart/2005/8/layout/list1"/>
    <dgm:cxn modelId="{061EDED5-F351-4DF2-8945-4D03B656BB78}" type="presParOf" srcId="{BA2D77B6-0720-46CA-94AE-5805E0ECF3C1}" destId="{31929FC2-5361-4DB0-A9F6-F4F639237541}" srcOrd="14" destOrd="0" presId="urn:microsoft.com/office/officeart/2005/8/layout/list1"/>
    <dgm:cxn modelId="{074C5C94-247F-48DF-827C-406A82C24BDC}" type="presParOf" srcId="{BA2D77B6-0720-46CA-94AE-5805E0ECF3C1}" destId="{7024B32C-FADB-44B2-B9BE-31DB06E67E86}" srcOrd="15" destOrd="0" presId="urn:microsoft.com/office/officeart/2005/8/layout/list1"/>
    <dgm:cxn modelId="{EA2257C3-263E-4C90-910D-C2BC58511E02}" type="presParOf" srcId="{BA2D77B6-0720-46CA-94AE-5805E0ECF3C1}" destId="{C150E1A9-3E18-475D-9F11-7B2DA8A15445}" srcOrd="16" destOrd="0" presId="urn:microsoft.com/office/officeart/2005/8/layout/list1"/>
    <dgm:cxn modelId="{79B2F5EA-A29B-4A47-933F-C1B78027C5ED}" type="presParOf" srcId="{C150E1A9-3E18-475D-9F11-7B2DA8A15445}" destId="{BA8D432B-8E4D-4EDF-A2CA-F63E371FAC50}" srcOrd="0" destOrd="0" presId="urn:microsoft.com/office/officeart/2005/8/layout/list1"/>
    <dgm:cxn modelId="{0CCA723C-D0DB-4CF5-8DF1-00B266C595EE}" type="presParOf" srcId="{C150E1A9-3E18-475D-9F11-7B2DA8A15445}" destId="{666114CE-4DD8-407B-AB9D-3BD68C38A53C}" srcOrd="1" destOrd="0" presId="urn:microsoft.com/office/officeart/2005/8/layout/list1"/>
    <dgm:cxn modelId="{45F15B22-0E81-4766-A24B-3BBD07DC5634}" type="presParOf" srcId="{BA2D77B6-0720-46CA-94AE-5805E0ECF3C1}" destId="{BB156E25-52DE-44D8-93BF-E4CA2B3CADD9}" srcOrd="17" destOrd="0" presId="urn:microsoft.com/office/officeart/2005/8/layout/list1"/>
    <dgm:cxn modelId="{954EE1BB-8388-4692-AFAF-62F66F491A95}" type="presParOf" srcId="{BA2D77B6-0720-46CA-94AE-5805E0ECF3C1}" destId="{4E934864-777F-4EC4-8833-EC854D6BDAC5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CC424AE-A003-444B-A2AC-8FC3854CD3A5}" type="doc">
      <dgm:prSet loTypeId="urn:microsoft.com/office/officeart/2008/layout/PictureStrips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48E10B5E-B340-4DB0-94E1-4D47879ACA43}">
      <dgm:prSet phldrT="[Текст]"/>
      <dgm:spPr>
        <a:xfrm>
          <a:off x="1502424" y="252209"/>
          <a:ext cx="3283697" cy="1026155"/>
        </a:xfrm>
        <a:prstGeom prst="rect">
          <a:avLst/>
        </a:prstGeom>
        <a:solidFill>
          <a:sysClr val="window" lastClr="FFFFFF">
            <a:alpha val="40000"/>
            <a:hueOff val="0"/>
            <a:satOff val="0"/>
            <a:lumOff val="0"/>
            <a:alphaOff val="0"/>
          </a:sysClr>
        </a:solidFill>
        <a:ln w="635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ru-RU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/>
              <a:ea typeface="+mn-ea"/>
              <a:cs typeface="+mn-cs"/>
            </a:rPr>
            <a:t>Проведение познавательного занятия «Волшебный мир лепки».</a:t>
          </a:r>
          <a:endParaRPr lang="ru-RU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DA9F0646-F4B9-4B82-86BB-288DA0286AE2}" type="parTrans" cxnId="{E962412F-D1B3-46F4-9079-818765852420}">
      <dgm:prSet/>
      <dgm:spPr/>
      <dgm:t>
        <a:bodyPr/>
        <a:lstStyle/>
        <a:p>
          <a:endParaRPr lang="ru-RU"/>
        </a:p>
      </dgm:t>
    </dgm:pt>
    <dgm:pt modelId="{BBF6B84D-28D4-4326-BE56-EBF98C9A7B5E}" type="sibTrans" cxnId="{E962412F-D1B3-46F4-9079-818765852420}">
      <dgm:prSet/>
      <dgm:spPr/>
      <dgm:t>
        <a:bodyPr/>
        <a:lstStyle/>
        <a:p>
          <a:endParaRPr lang="ru-RU"/>
        </a:p>
      </dgm:t>
    </dgm:pt>
    <dgm:pt modelId="{4B873E95-0E4C-4F6A-A390-A674519747F2}">
      <dgm:prSet phldrT="[Текст]"/>
      <dgm:spPr>
        <a:xfrm>
          <a:off x="5107274" y="252209"/>
          <a:ext cx="3283697" cy="1026155"/>
        </a:xfrm>
        <a:prstGeom prst="rect">
          <a:avLst/>
        </a:prstGeom>
        <a:solidFill>
          <a:sysClr val="window" lastClr="FFFFFF">
            <a:alpha val="40000"/>
            <a:hueOff val="0"/>
            <a:satOff val="0"/>
            <a:lumOff val="0"/>
            <a:alphaOff val="0"/>
          </a:sysClr>
        </a:solidFill>
        <a:ln w="635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ru-RU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/>
              <a:ea typeface="+mn-ea"/>
              <a:cs typeface="+mn-cs"/>
            </a:rPr>
            <a:t>Просмотры презентаций: «Глина», «Солёное тесто», «Пластилин».</a:t>
          </a:r>
          <a:endParaRPr lang="ru-RU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AE1A198C-D4D5-4FC6-B8A0-D02FA1B07B83}" type="parTrans" cxnId="{81AB5D55-32E8-42B6-B920-3D86ABD839F6}">
      <dgm:prSet/>
      <dgm:spPr/>
      <dgm:t>
        <a:bodyPr/>
        <a:lstStyle/>
        <a:p>
          <a:endParaRPr lang="ru-RU"/>
        </a:p>
      </dgm:t>
    </dgm:pt>
    <dgm:pt modelId="{39B94839-0BF1-4481-B2C6-9B21AD9D69B8}" type="sibTrans" cxnId="{81AB5D55-32E8-42B6-B920-3D86ABD839F6}">
      <dgm:prSet/>
      <dgm:spPr/>
      <dgm:t>
        <a:bodyPr/>
        <a:lstStyle/>
        <a:p>
          <a:endParaRPr lang="ru-RU"/>
        </a:p>
      </dgm:t>
    </dgm:pt>
    <dgm:pt modelId="{A7F90E85-9659-4EF6-BAB7-78992DC76671}">
      <dgm:prSet phldrT="[Текст]"/>
      <dgm:spPr>
        <a:xfrm>
          <a:off x="1502424" y="1544025"/>
          <a:ext cx="3283697" cy="1026155"/>
        </a:xfrm>
        <a:prstGeom prst="rect">
          <a:avLst/>
        </a:prstGeom>
        <a:solidFill>
          <a:sysClr val="window" lastClr="FFFFFF">
            <a:alpha val="40000"/>
            <a:hueOff val="0"/>
            <a:satOff val="0"/>
            <a:lumOff val="0"/>
            <a:alphaOff val="0"/>
          </a:sysClr>
        </a:solidFill>
        <a:ln w="635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ru-RU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/>
              <a:ea typeface="+mn-ea"/>
              <a:cs typeface="+mn-cs"/>
            </a:rPr>
            <a:t>Просмотр мультфильмов: «Пластилиновая ворона», </a:t>
          </a:r>
          <a:r>
            <a:rPr lang="ru-RU" b="1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/>
              <a:ea typeface="+mn-ea"/>
              <a:cs typeface="+mn-cs"/>
            </a:rPr>
            <a:t>Фиксики</a:t>
          </a:r>
          <a:r>
            <a:rPr lang="ru-RU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/>
              <a:ea typeface="+mn-ea"/>
              <a:cs typeface="+mn-cs"/>
            </a:rPr>
            <a:t> «Пластилин из муки», «Глиняный кувшин».</a:t>
          </a:r>
          <a:endParaRPr lang="ru-RU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B6BF467E-282F-4246-A8DB-A9422619D809}" type="parTrans" cxnId="{48E0B03A-0966-47E6-867C-38262EC0B29D}">
      <dgm:prSet/>
      <dgm:spPr/>
      <dgm:t>
        <a:bodyPr/>
        <a:lstStyle/>
        <a:p>
          <a:endParaRPr lang="ru-RU"/>
        </a:p>
      </dgm:t>
    </dgm:pt>
    <dgm:pt modelId="{6BB395EE-2E57-42C5-9A83-D2F0F5243FDA}" type="sibTrans" cxnId="{48E0B03A-0966-47E6-867C-38262EC0B29D}">
      <dgm:prSet/>
      <dgm:spPr/>
      <dgm:t>
        <a:bodyPr/>
        <a:lstStyle/>
        <a:p>
          <a:endParaRPr lang="ru-RU"/>
        </a:p>
      </dgm:t>
    </dgm:pt>
    <dgm:pt modelId="{9079EA26-2981-4FDA-9628-8D42B845577C}">
      <dgm:prSet phldrT="[Текст]"/>
      <dgm:spPr>
        <a:xfrm>
          <a:off x="5107274" y="1544025"/>
          <a:ext cx="3283697" cy="1026155"/>
        </a:xfrm>
        <a:prstGeom prst="rect">
          <a:avLst/>
        </a:prstGeom>
        <a:solidFill>
          <a:sysClr val="window" lastClr="FFFFFF">
            <a:alpha val="40000"/>
            <a:hueOff val="0"/>
            <a:satOff val="0"/>
            <a:lumOff val="0"/>
            <a:alphaOff val="0"/>
          </a:sysClr>
        </a:solidFill>
        <a:ln w="635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ru-RU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/>
              <a:ea typeface="+mn-ea"/>
              <a:cs typeface="+mn-cs"/>
            </a:rPr>
            <a:t>Знакомство с художественной и познавательной литературой.</a:t>
          </a:r>
          <a:endParaRPr lang="ru-RU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D5CD4A75-9BAB-4F5C-9B06-AB4B32FE2B21}" type="parTrans" cxnId="{60CA1D16-715A-4294-A464-42FAE8E6F316}">
      <dgm:prSet/>
      <dgm:spPr/>
      <dgm:t>
        <a:bodyPr/>
        <a:lstStyle/>
        <a:p>
          <a:endParaRPr lang="ru-RU"/>
        </a:p>
      </dgm:t>
    </dgm:pt>
    <dgm:pt modelId="{9DF4C899-E4A4-44CF-AD96-0C55CA503F2D}" type="sibTrans" cxnId="{60CA1D16-715A-4294-A464-42FAE8E6F316}">
      <dgm:prSet/>
      <dgm:spPr/>
      <dgm:t>
        <a:bodyPr/>
        <a:lstStyle/>
        <a:p>
          <a:endParaRPr lang="ru-RU"/>
        </a:p>
      </dgm:t>
    </dgm:pt>
    <dgm:pt modelId="{A28778BC-4F15-42E4-9EA3-429FE210E0C1}">
      <dgm:prSet phldrT="[Текст]"/>
      <dgm:spPr>
        <a:xfrm>
          <a:off x="1502424" y="2835841"/>
          <a:ext cx="3283697" cy="1026155"/>
        </a:xfrm>
        <a:prstGeom prst="rect">
          <a:avLst/>
        </a:prstGeom>
        <a:solidFill>
          <a:sysClr val="window" lastClr="FFFFFF">
            <a:alpha val="40000"/>
            <a:hueOff val="0"/>
            <a:satOff val="0"/>
            <a:lumOff val="0"/>
            <a:alphaOff val="0"/>
          </a:sysClr>
        </a:solidFill>
        <a:ln w="635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ru-RU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/>
              <a:ea typeface="+mn-ea"/>
              <a:cs typeface="+mn-cs"/>
            </a:rPr>
            <a:t>Лепка героев «Пластилиновая ворона».</a:t>
          </a:r>
          <a:endParaRPr lang="ru-RU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112F1257-1B9D-4598-80AB-A27E934803F8}" type="parTrans" cxnId="{FCEB17D8-1E70-4FCD-899F-4D2C9DF8E60A}">
      <dgm:prSet/>
      <dgm:spPr/>
      <dgm:t>
        <a:bodyPr/>
        <a:lstStyle/>
        <a:p>
          <a:endParaRPr lang="ru-RU"/>
        </a:p>
      </dgm:t>
    </dgm:pt>
    <dgm:pt modelId="{EF85FEBE-19DC-4D27-9D45-9CD7BB47614D}" type="sibTrans" cxnId="{FCEB17D8-1E70-4FCD-899F-4D2C9DF8E60A}">
      <dgm:prSet/>
      <dgm:spPr/>
      <dgm:t>
        <a:bodyPr/>
        <a:lstStyle/>
        <a:p>
          <a:endParaRPr lang="ru-RU"/>
        </a:p>
      </dgm:t>
    </dgm:pt>
    <dgm:pt modelId="{3F9034D3-2968-4A2D-930E-4F6A5056B7F2}">
      <dgm:prSet phldrT="[Текст]"/>
      <dgm:spPr>
        <a:xfrm>
          <a:off x="5107274" y="2835841"/>
          <a:ext cx="3283697" cy="1026155"/>
        </a:xfrm>
        <a:prstGeom prst="rect">
          <a:avLst/>
        </a:prstGeom>
        <a:solidFill>
          <a:sysClr val="window" lastClr="FFFFFF">
            <a:alpha val="40000"/>
            <a:hueOff val="0"/>
            <a:satOff val="0"/>
            <a:lumOff val="0"/>
            <a:alphaOff val="0"/>
          </a:sysClr>
        </a:solidFill>
        <a:ln w="635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ru-RU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/>
              <a:ea typeface="+mn-ea"/>
              <a:cs typeface="+mn-cs"/>
            </a:rPr>
            <a:t>Исследование: деревянная полимерная глина, паста для моделирования, солёное тесто, воздушный пластилин.</a:t>
          </a:r>
          <a:endParaRPr lang="ru-RU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9FCDF495-DE3F-44AF-872C-41A58A45491B}" type="parTrans" cxnId="{B1F87DBB-7395-4BC3-9F30-D6990F259874}">
      <dgm:prSet/>
      <dgm:spPr/>
      <dgm:t>
        <a:bodyPr/>
        <a:lstStyle/>
        <a:p>
          <a:endParaRPr lang="ru-RU"/>
        </a:p>
      </dgm:t>
    </dgm:pt>
    <dgm:pt modelId="{4B510A38-AF01-420D-B6E5-AEC33AD89716}" type="sibTrans" cxnId="{B1F87DBB-7395-4BC3-9F30-D6990F259874}">
      <dgm:prSet/>
      <dgm:spPr/>
      <dgm:t>
        <a:bodyPr/>
        <a:lstStyle/>
        <a:p>
          <a:endParaRPr lang="ru-RU"/>
        </a:p>
      </dgm:t>
    </dgm:pt>
    <dgm:pt modelId="{4C73443C-1146-4B71-8016-2F711EF27170}">
      <dgm:prSet phldrT="[Текст]"/>
      <dgm:spPr>
        <a:xfrm>
          <a:off x="3304849" y="4127657"/>
          <a:ext cx="3283697" cy="1026155"/>
        </a:xfrm>
        <a:prstGeom prst="rect">
          <a:avLst/>
        </a:prstGeom>
        <a:solidFill>
          <a:sysClr val="window" lastClr="FFFFFF">
            <a:alpha val="40000"/>
            <a:hueOff val="0"/>
            <a:satOff val="0"/>
            <a:lumOff val="0"/>
            <a:alphaOff val="0"/>
          </a:sysClr>
        </a:solidFill>
        <a:ln w="635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ru-RU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/>
              <a:ea typeface="+mn-ea"/>
              <a:cs typeface="+mn-cs"/>
            </a:rPr>
            <a:t>Организация выставки «Волшебный мир лепки».</a:t>
          </a:r>
          <a:endParaRPr lang="ru-RU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A1791677-388E-4272-9148-3B610D3ED401}" type="parTrans" cxnId="{24682685-75F7-4343-A5DA-6A14F7986998}">
      <dgm:prSet/>
      <dgm:spPr/>
      <dgm:t>
        <a:bodyPr/>
        <a:lstStyle/>
        <a:p>
          <a:endParaRPr lang="ru-RU"/>
        </a:p>
      </dgm:t>
    </dgm:pt>
    <dgm:pt modelId="{690D0B26-7BE6-41D2-B259-C8DAB7E02F63}" type="sibTrans" cxnId="{24682685-75F7-4343-A5DA-6A14F7986998}">
      <dgm:prSet/>
      <dgm:spPr/>
      <dgm:t>
        <a:bodyPr/>
        <a:lstStyle/>
        <a:p>
          <a:endParaRPr lang="ru-RU"/>
        </a:p>
      </dgm:t>
    </dgm:pt>
    <dgm:pt modelId="{7606A082-705A-4E63-80D8-32EEF6CA398C}" type="pres">
      <dgm:prSet presAssocID="{2CC424AE-A003-444B-A2AC-8FC3854CD3A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115FDBA-AF5D-47B2-A612-BAE72AC394F5}" type="pres">
      <dgm:prSet presAssocID="{48E10B5E-B340-4DB0-94E1-4D47879ACA43}" presName="composite" presStyleCnt="0"/>
      <dgm:spPr/>
    </dgm:pt>
    <dgm:pt modelId="{5E09317A-36CD-4E8F-AFAF-53265ADC36DF}" type="pres">
      <dgm:prSet presAssocID="{48E10B5E-B340-4DB0-94E1-4D47879ACA43}" presName="rect1" presStyleLbl="trAlignAcc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E8AEC8-C2D2-4E05-8FC5-198C69E1B3C0}" type="pres">
      <dgm:prSet presAssocID="{48E10B5E-B340-4DB0-94E1-4D47879ACA43}" presName="rect2" presStyleLbl="fgImgPlace1" presStyleIdx="0" presStyleCnt="7"/>
      <dgm:spPr>
        <a:xfrm>
          <a:off x="1365604" y="103987"/>
          <a:ext cx="718308" cy="1077463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5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63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endParaRPr lang="ru-RU"/>
        </a:p>
      </dgm:t>
    </dgm:pt>
    <dgm:pt modelId="{6B54B513-2E3F-41E7-A42F-F8920F19025A}" type="pres">
      <dgm:prSet presAssocID="{BBF6B84D-28D4-4326-BE56-EBF98C9A7B5E}" presName="sibTrans" presStyleCnt="0"/>
      <dgm:spPr/>
    </dgm:pt>
    <dgm:pt modelId="{81ABDCA7-6D7F-4E54-862A-33A76F1E4218}" type="pres">
      <dgm:prSet presAssocID="{4B873E95-0E4C-4F6A-A390-A674519747F2}" presName="composite" presStyleCnt="0"/>
      <dgm:spPr/>
    </dgm:pt>
    <dgm:pt modelId="{8EA5D92E-5895-4309-89F2-44EEB91CEDAA}" type="pres">
      <dgm:prSet presAssocID="{4B873E95-0E4C-4F6A-A390-A674519747F2}" presName="rect1" presStyleLbl="trAlignAcc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17509C-68C1-41C8-BCF1-E18FF35CEDD2}" type="pres">
      <dgm:prSet presAssocID="{4B873E95-0E4C-4F6A-A390-A674519747F2}" presName="rect2" presStyleLbl="fgImgPlace1" presStyleIdx="1" presStyleCnt="7"/>
      <dgm:spPr>
        <a:xfrm>
          <a:off x="4970453" y="103987"/>
          <a:ext cx="718308" cy="1077463"/>
        </a:xfrm>
        <a:prstGeom prst="rect">
          <a:avLst/>
        </a:prstGeom>
        <a:blipFill rotWithShape="1">
          <a:blip xmlns:r="http://schemas.openxmlformats.org/officeDocument/2006/relationships" r:embed="rId2">
            <a:duotone>
              <a:schemeClr val="accent5">
                <a:hueOff val="-1780394"/>
                <a:satOff val="7936"/>
                <a:lumOff val="701"/>
                <a:alphaOff val="0"/>
                <a:shade val="20000"/>
                <a:satMod val="200000"/>
              </a:schemeClr>
              <a:schemeClr val="accent5">
                <a:hueOff val="-1780394"/>
                <a:satOff val="7936"/>
                <a:lumOff val="701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63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endParaRPr lang="ru-RU"/>
        </a:p>
      </dgm:t>
    </dgm:pt>
    <dgm:pt modelId="{2F6781B3-D2EA-4113-BBA7-E09DD88EB63D}" type="pres">
      <dgm:prSet presAssocID="{39B94839-0BF1-4481-B2C6-9B21AD9D69B8}" presName="sibTrans" presStyleCnt="0"/>
      <dgm:spPr/>
    </dgm:pt>
    <dgm:pt modelId="{246B28D3-9754-44A5-8758-D8CD672EE743}" type="pres">
      <dgm:prSet presAssocID="{A7F90E85-9659-4EF6-BAB7-78992DC76671}" presName="composite" presStyleCnt="0"/>
      <dgm:spPr/>
    </dgm:pt>
    <dgm:pt modelId="{3D147095-4DEA-4FA2-B148-C5507CAADF25}" type="pres">
      <dgm:prSet presAssocID="{A7F90E85-9659-4EF6-BAB7-78992DC76671}" presName="rect1" presStyleLbl="trAlignAcc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FE70EC-B7AF-414E-9255-86B6BC170662}" type="pres">
      <dgm:prSet presAssocID="{A7F90E85-9659-4EF6-BAB7-78992DC76671}" presName="rect2" presStyleLbl="fgImgPlace1" presStyleIdx="2" presStyleCnt="7"/>
      <dgm:spPr>
        <a:xfrm>
          <a:off x="1365604" y="1395803"/>
          <a:ext cx="718308" cy="1077463"/>
        </a:xfrm>
        <a:prstGeom prst="rect">
          <a:avLst/>
        </a:prstGeom>
        <a:blipFill rotWithShape="1">
          <a:blip xmlns:r="http://schemas.openxmlformats.org/officeDocument/2006/relationships" r:embed="rId3">
            <a:duotone>
              <a:schemeClr val="accent5">
                <a:hueOff val="-3560789"/>
                <a:satOff val="15872"/>
                <a:lumOff val="1402"/>
                <a:alphaOff val="0"/>
                <a:shade val="20000"/>
                <a:satMod val="200000"/>
              </a:schemeClr>
              <a:schemeClr val="accent5">
                <a:hueOff val="-3560789"/>
                <a:satOff val="15872"/>
                <a:lumOff val="1402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63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endParaRPr lang="ru-RU"/>
        </a:p>
      </dgm:t>
    </dgm:pt>
    <dgm:pt modelId="{8EB1140F-EF58-4E2E-99E5-AB62BF7E1D91}" type="pres">
      <dgm:prSet presAssocID="{6BB395EE-2E57-42C5-9A83-D2F0F5243FDA}" presName="sibTrans" presStyleCnt="0"/>
      <dgm:spPr/>
    </dgm:pt>
    <dgm:pt modelId="{3FCE6ED0-1C55-48E5-BE0C-3CF58DA393F2}" type="pres">
      <dgm:prSet presAssocID="{9079EA26-2981-4FDA-9628-8D42B845577C}" presName="composite" presStyleCnt="0"/>
      <dgm:spPr/>
    </dgm:pt>
    <dgm:pt modelId="{DE9E94CE-ACDA-421A-AE0E-4DAE94340B13}" type="pres">
      <dgm:prSet presAssocID="{9079EA26-2981-4FDA-9628-8D42B845577C}" presName="rect1" presStyleLbl="trAlignAcc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138CC0-85A3-4022-8352-6916EFACBF17}" type="pres">
      <dgm:prSet presAssocID="{9079EA26-2981-4FDA-9628-8D42B845577C}" presName="rect2" presStyleLbl="fgImgPlace1" presStyleIdx="3" presStyleCnt="7"/>
      <dgm:spPr>
        <a:xfrm>
          <a:off x="4970453" y="1395803"/>
          <a:ext cx="718308" cy="1077463"/>
        </a:xfrm>
        <a:prstGeom prst="rect">
          <a:avLst/>
        </a:prstGeom>
        <a:blipFill rotWithShape="1">
          <a:blip xmlns:r="http://schemas.openxmlformats.org/officeDocument/2006/relationships" r:embed="rId4">
            <a:duotone>
              <a:schemeClr val="accent5">
                <a:hueOff val="-5341183"/>
                <a:satOff val="23809"/>
                <a:lumOff val="2104"/>
                <a:alphaOff val="0"/>
                <a:shade val="20000"/>
                <a:satMod val="200000"/>
              </a:schemeClr>
              <a:schemeClr val="accent5">
                <a:hueOff val="-5341183"/>
                <a:satOff val="23809"/>
                <a:lumOff val="2104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63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endParaRPr lang="ru-RU"/>
        </a:p>
      </dgm:t>
    </dgm:pt>
    <dgm:pt modelId="{409671D6-FDD9-41F3-AA9C-4969A8CC3302}" type="pres">
      <dgm:prSet presAssocID="{9DF4C899-E4A4-44CF-AD96-0C55CA503F2D}" presName="sibTrans" presStyleCnt="0"/>
      <dgm:spPr/>
    </dgm:pt>
    <dgm:pt modelId="{37D7E5CB-D467-4734-A472-3B0CD7F78455}" type="pres">
      <dgm:prSet presAssocID="{A28778BC-4F15-42E4-9EA3-429FE210E0C1}" presName="composite" presStyleCnt="0"/>
      <dgm:spPr/>
    </dgm:pt>
    <dgm:pt modelId="{E9303044-70DA-497E-A005-CC6DF2A5B7BE}" type="pres">
      <dgm:prSet presAssocID="{A28778BC-4F15-42E4-9EA3-429FE210E0C1}" presName="rect1" presStyleLbl="trAlignAcc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9D0E5A-0E7C-48DB-BBF1-1E283FFE68BA}" type="pres">
      <dgm:prSet presAssocID="{A28778BC-4F15-42E4-9EA3-429FE210E0C1}" presName="rect2" presStyleLbl="fgImgPlace1" presStyleIdx="4" presStyleCnt="7"/>
      <dgm:spPr>
        <a:xfrm>
          <a:off x="1365604" y="2687618"/>
          <a:ext cx="718308" cy="1077463"/>
        </a:xfrm>
        <a:prstGeom prst="rect">
          <a:avLst/>
        </a:prstGeom>
        <a:blipFill rotWithShape="1">
          <a:blip xmlns:r="http://schemas.openxmlformats.org/officeDocument/2006/relationships" r:embed="rId5">
            <a:duotone>
              <a:schemeClr val="accent5">
                <a:hueOff val="-7121577"/>
                <a:satOff val="31745"/>
                <a:lumOff val="2805"/>
                <a:alphaOff val="0"/>
                <a:shade val="20000"/>
                <a:satMod val="200000"/>
              </a:schemeClr>
              <a:schemeClr val="accent5">
                <a:hueOff val="-7121577"/>
                <a:satOff val="31745"/>
                <a:lumOff val="2805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63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endParaRPr lang="ru-RU"/>
        </a:p>
      </dgm:t>
    </dgm:pt>
    <dgm:pt modelId="{2FAAB4E3-E559-4786-B417-49BD6E9EEE1C}" type="pres">
      <dgm:prSet presAssocID="{EF85FEBE-19DC-4D27-9D45-9CD7BB47614D}" presName="sibTrans" presStyleCnt="0"/>
      <dgm:spPr/>
    </dgm:pt>
    <dgm:pt modelId="{CA4611AC-3FDA-4B10-9B3B-D8A46538CB74}" type="pres">
      <dgm:prSet presAssocID="{3F9034D3-2968-4A2D-930E-4F6A5056B7F2}" presName="composite" presStyleCnt="0"/>
      <dgm:spPr/>
    </dgm:pt>
    <dgm:pt modelId="{8545AFFB-3B97-4280-8D21-288FE01A8375}" type="pres">
      <dgm:prSet presAssocID="{3F9034D3-2968-4A2D-930E-4F6A5056B7F2}" presName="rect1" presStyleLbl="trAlignAcc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B5EF79-2EFF-4D69-8964-F199E0DACD81}" type="pres">
      <dgm:prSet presAssocID="{3F9034D3-2968-4A2D-930E-4F6A5056B7F2}" presName="rect2" presStyleLbl="fgImgPlace1" presStyleIdx="5" presStyleCnt="7"/>
      <dgm:spPr>
        <a:xfrm>
          <a:off x="4970453" y="2687618"/>
          <a:ext cx="718308" cy="1077463"/>
        </a:xfrm>
        <a:prstGeom prst="rect">
          <a:avLst/>
        </a:prstGeom>
        <a:blipFill rotWithShape="1">
          <a:blip xmlns:r="http://schemas.openxmlformats.org/officeDocument/2006/relationships" r:embed="rId6">
            <a:duotone>
              <a:schemeClr val="accent5">
                <a:hueOff val="-8901971"/>
                <a:satOff val="39681"/>
                <a:lumOff val="3506"/>
                <a:alphaOff val="0"/>
                <a:shade val="20000"/>
                <a:satMod val="200000"/>
              </a:schemeClr>
              <a:schemeClr val="accent5">
                <a:hueOff val="-8901971"/>
                <a:satOff val="39681"/>
                <a:lumOff val="3506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63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endParaRPr lang="ru-RU"/>
        </a:p>
      </dgm:t>
    </dgm:pt>
    <dgm:pt modelId="{62D57959-7AF3-4BF2-B5D0-A4FA26D95150}" type="pres">
      <dgm:prSet presAssocID="{4B510A38-AF01-420D-B6E5-AEC33AD89716}" presName="sibTrans" presStyleCnt="0"/>
      <dgm:spPr/>
    </dgm:pt>
    <dgm:pt modelId="{0F29CCB9-1F14-4D54-B8B4-86A9A8747AF2}" type="pres">
      <dgm:prSet presAssocID="{4C73443C-1146-4B71-8016-2F711EF27170}" presName="composite" presStyleCnt="0"/>
      <dgm:spPr/>
    </dgm:pt>
    <dgm:pt modelId="{E032C49A-E140-4B26-BBF3-D32CA1A651C0}" type="pres">
      <dgm:prSet presAssocID="{4C73443C-1146-4B71-8016-2F711EF27170}" presName="rect1" presStyleLbl="trAlignAcc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D3AE34-930C-4E70-803C-221B4558BA1C}" type="pres">
      <dgm:prSet presAssocID="{4C73443C-1146-4B71-8016-2F711EF27170}" presName="rect2" presStyleLbl="fgImgPlace1" presStyleIdx="6" presStyleCnt="7" custScaleX="145038"/>
      <dgm:spPr>
        <a:xfrm>
          <a:off x="3168028" y="3979434"/>
          <a:ext cx="718308" cy="1077463"/>
        </a:xfrm>
        <a:prstGeom prst="rect">
          <a:avLst/>
        </a:prstGeom>
        <a:blipFill rotWithShape="1">
          <a:blip xmlns:r="http://schemas.openxmlformats.org/officeDocument/2006/relationships" r:embed="rId7">
            <a:duotone>
              <a:schemeClr val="accent5">
                <a:hueOff val="-10682366"/>
                <a:satOff val="47617"/>
                <a:lumOff val="4207"/>
                <a:alphaOff val="0"/>
                <a:shade val="20000"/>
                <a:satMod val="200000"/>
              </a:schemeClr>
              <a:schemeClr val="accent5">
                <a:hueOff val="-10682366"/>
                <a:satOff val="47617"/>
                <a:lumOff val="4207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63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endParaRPr lang="ru-RU"/>
        </a:p>
      </dgm:t>
    </dgm:pt>
  </dgm:ptLst>
  <dgm:cxnLst>
    <dgm:cxn modelId="{2C3FCE55-9621-494E-8A06-5BEC19E8ADFF}" type="presOf" srcId="{A28778BC-4F15-42E4-9EA3-429FE210E0C1}" destId="{E9303044-70DA-497E-A005-CC6DF2A5B7BE}" srcOrd="0" destOrd="0" presId="urn:microsoft.com/office/officeart/2008/layout/PictureStrips"/>
    <dgm:cxn modelId="{5CA365F7-04B9-4DBB-B5AC-E63912A4186D}" type="presOf" srcId="{3F9034D3-2968-4A2D-930E-4F6A5056B7F2}" destId="{8545AFFB-3B97-4280-8D21-288FE01A8375}" srcOrd="0" destOrd="0" presId="urn:microsoft.com/office/officeart/2008/layout/PictureStrips"/>
    <dgm:cxn modelId="{8C11F121-0EBC-49E5-97D5-F05A5B0E5042}" type="presOf" srcId="{48E10B5E-B340-4DB0-94E1-4D47879ACA43}" destId="{5E09317A-36CD-4E8F-AFAF-53265ADC36DF}" srcOrd="0" destOrd="0" presId="urn:microsoft.com/office/officeart/2008/layout/PictureStrips"/>
    <dgm:cxn modelId="{60CA1D16-715A-4294-A464-42FAE8E6F316}" srcId="{2CC424AE-A003-444B-A2AC-8FC3854CD3A5}" destId="{9079EA26-2981-4FDA-9628-8D42B845577C}" srcOrd="3" destOrd="0" parTransId="{D5CD4A75-9BAB-4F5C-9B06-AB4B32FE2B21}" sibTransId="{9DF4C899-E4A4-44CF-AD96-0C55CA503F2D}"/>
    <dgm:cxn modelId="{24682685-75F7-4343-A5DA-6A14F7986998}" srcId="{2CC424AE-A003-444B-A2AC-8FC3854CD3A5}" destId="{4C73443C-1146-4B71-8016-2F711EF27170}" srcOrd="6" destOrd="0" parTransId="{A1791677-388E-4272-9148-3B610D3ED401}" sibTransId="{690D0B26-7BE6-41D2-B259-C8DAB7E02F63}"/>
    <dgm:cxn modelId="{153408CD-A76D-4329-92CD-DD1F6919A552}" type="presOf" srcId="{2CC424AE-A003-444B-A2AC-8FC3854CD3A5}" destId="{7606A082-705A-4E63-80D8-32EEF6CA398C}" srcOrd="0" destOrd="0" presId="urn:microsoft.com/office/officeart/2008/layout/PictureStrips"/>
    <dgm:cxn modelId="{B2741AD5-B777-4BD2-948D-F892648F4D67}" type="presOf" srcId="{4B873E95-0E4C-4F6A-A390-A674519747F2}" destId="{8EA5D92E-5895-4309-89F2-44EEB91CEDAA}" srcOrd="0" destOrd="0" presId="urn:microsoft.com/office/officeart/2008/layout/PictureStrips"/>
    <dgm:cxn modelId="{81AB5D55-32E8-42B6-B920-3D86ABD839F6}" srcId="{2CC424AE-A003-444B-A2AC-8FC3854CD3A5}" destId="{4B873E95-0E4C-4F6A-A390-A674519747F2}" srcOrd="1" destOrd="0" parTransId="{AE1A198C-D4D5-4FC6-B8A0-D02FA1B07B83}" sibTransId="{39B94839-0BF1-4481-B2C6-9B21AD9D69B8}"/>
    <dgm:cxn modelId="{80958F88-54AD-4AD7-B023-9DA7676B4B42}" type="presOf" srcId="{A7F90E85-9659-4EF6-BAB7-78992DC76671}" destId="{3D147095-4DEA-4FA2-B148-C5507CAADF25}" srcOrd="0" destOrd="0" presId="urn:microsoft.com/office/officeart/2008/layout/PictureStrips"/>
    <dgm:cxn modelId="{48E0B03A-0966-47E6-867C-38262EC0B29D}" srcId="{2CC424AE-A003-444B-A2AC-8FC3854CD3A5}" destId="{A7F90E85-9659-4EF6-BAB7-78992DC76671}" srcOrd="2" destOrd="0" parTransId="{B6BF467E-282F-4246-A8DB-A9422619D809}" sibTransId="{6BB395EE-2E57-42C5-9A83-D2F0F5243FDA}"/>
    <dgm:cxn modelId="{5F0E9DE4-ED60-42E0-A781-1C5CC6DAB923}" type="presOf" srcId="{9079EA26-2981-4FDA-9628-8D42B845577C}" destId="{DE9E94CE-ACDA-421A-AE0E-4DAE94340B13}" srcOrd="0" destOrd="0" presId="urn:microsoft.com/office/officeart/2008/layout/PictureStrips"/>
    <dgm:cxn modelId="{B1F87DBB-7395-4BC3-9F30-D6990F259874}" srcId="{2CC424AE-A003-444B-A2AC-8FC3854CD3A5}" destId="{3F9034D3-2968-4A2D-930E-4F6A5056B7F2}" srcOrd="5" destOrd="0" parTransId="{9FCDF495-DE3F-44AF-872C-41A58A45491B}" sibTransId="{4B510A38-AF01-420D-B6E5-AEC33AD89716}"/>
    <dgm:cxn modelId="{9669F60E-331C-443C-8F02-A166559663BB}" type="presOf" srcId="{4C73443C-1146-4B71-8016-2F711EF27170}" destId="{E032C49A-E140-4B26-BBF3-D32CA1A651C0}" srcOrd="0" destOrd="0" presId="urn:microsoft.com/office/officeart/2008/layout/PictureStrips"/>
    <dgm:cxn modelId="{E962412F-D1B3-46F4-9079-818765852420}" srcId="{2CC424AE-A003-444B-A2AC-8FC3854CD3A5}" destId="{48E10B5E-B340-4DB0-94E1-4D47879ACA43}" srcOrd="0" destOrd="0" parTransId="{DA9F0646-F4B9-4B82-86BB-288DA0286AE2}" sibTransId="{BBF6B84D-28D4-4326-BE56-EBF98C9A7B5E}"/>
    <dgm:cxn modelId="{FCEB17D8-1E70-4FCD-899F-4D2C9DF8E60A}" srcId="{2CC424AE-A003-444B-A2AC-8FC3854CD3A5}" destId="{A28778BC-4F15-42E4-9EA3-429FE210E0C1}" srcOrd="4" destOrd="0" parTransId="{112F1257-1B9D-4598-80AB-A27E934803F8}" sibTransId="{EF85FEBE-19DC-4D27-9D45-9CD7BB47614D}"/>
    <dgm:cxn modelId="{74D9422F-D71D-4833-82E4-F0A1C6139E84}" type="presParOf" srcId="{7606A082-705A-4E63-80D8-32EEF6CA398C}" destId="{9115FDBA-AF5D-47B2-A612-BAE72AC394F5}" srcOrd="0" destOrd="0" presId="urn:microsoft.com/office/officeart/2008/layout/PictureStrips"/>
    <dgm:cxn modelId="{34597517-E83C-4003-80A2-7985A66A9EC1}" type="presParOf" srcId="{9115FDBA-AF5D-47B2-A612-BAE72AC394F5}" destId="{5E09317A-36CD-4E8F-AFAF-53265ADC36DF}" srcOrd="0" destOrd="0" presId="urn:microsoft.com/office/officeart/2008/layout/PictureStrips"/>
    <dgm:cxn modelId="{D0C96A78-B0A9-4D3F-8AEC-FFD225CA2CBF}" type="presParOf" srcId="{9115FDBA-AF5D-47B2-A612-BAE72AC394F5}" destId="{45E8AEC8-C2D2-4E05-8FC5-198C69E1B3C0}" srcOrd="1" destOrd="0" presId="urn:microsoft.com/office/officeart/2008/layout/PictureStrips"/>
    <dgm:cxn modelId="{25F2F042-2494-4D0B-BA9A-2114BCCE6FD6}" type="presParOf" srcId="{7606A082-705A-4E63-80D8-32EEF6CA398C}" destId="{6B54B513-2E3F-41E7-A42F-F8920F19025A}" srcOrd="1" destOrd="0" presId="urn:microsoft.com/office/officeart/2008/layout/PictureStrips"/>
    <dgm:cxn modelId="{53C437A9-E4B9-4886-96B6-CFE61956DA50}" type="presParOf" srcId="{7606A082-705A-4E63-80D8-32EEF6CA398C}" destId="{81ABDCA7-6D7F-4E54-862A-33A76F1E4218}" srcOrd="2" destOrd="0" presId="urn:microsoft.com/office/officeart/2008/layout/PictureStrips"/>
    <dgm:cxn modelId="{64D98D58-6044-4EC9-8732-DFB87796418B}" type="presParOf" srcId="{81ABDCA7-6D7F-4E54-862A-33A76F1E4218}" destId="{8EA5D92E-5895-4309-89F2-44EEB91CEDAA}" srcOrd="0" destOrd="0" presId="urn:microsoft.com/office/officeart/2008/layout/PictureStrips"/>
    <dgm:cxn modelId="{3B099759-3D90-4B22-A6F1-685AAC78654A}" type="presParOf" srcId="{81ABDCA7-6D7F-4E54-862A-33A76F1E4218}" destId="{D117509C-68C1-41C8-BCF1-E18FF35CEDD2}" srcOrd="1" destOrd="0" presId="urn:microsoft.com/office/officeart/2008/layout/PictureStrips"/>
    <dgm:cxn modelId="{224D79E5-B19F-43A9-949A-AC016F308492}" type="presParOf" srcId="{7606A082-705A-4E63-80D8-32EEF6CA398C}" destId="{2F6781B3-D2EA-4113-BBA7-E09DD88EB63D}" srcOrd="3" destOrd="0" presId="urn:microsoft.com/office/officeart/2008/layout/PictureStrips"/>
    <dgm:cxn modelId="{20FF5ED4-BA4B-4872-93D7-AB867ADDBF09}" type="presParOf" srcId="{7606A082-705A-4E63-80D8-32EEF6CA398C}" destId="{246B28D3-9754-44A5-8758-D8CD672EE743}" srcOrd="4" destOrd="0" presId="urn:microsoft.com/office/officeart/2008/layout/PictureStrips"/>
    <dgm:cxn modelId="{6522B291-D608-4B3B-ADA5-4281FCC772D9}" type="presParOf" srcId="{246B28D3-9754-44A5-8758-D8CD672EE743}" destId="{3D147095-4DEA-4FA2-B148-C5507CAADF25}" srcOrd="0" destOrd="0" presId="urn:microsoft.com/office/officeart/2008/layout/PictureStrips"/>
    <dgm:cxn modelId="{5FB67B4F-B30F-4093-A4D0-71A462DF4EF5}" type="presParOf" srcId="{246B28D3-9754-44A5-8758-D8CD672EE743}" destId="{D7FE70EC-B7AF-414E-9255-86B6BC170662}" srcOrd="1" destOrd="0" presId="urn:microsoft.com/office/officeart/2008/layout/PictureStrips"/>
    <dgm:cxn modelId="{CE931CB2-71AC-4AAB-B53F-B2A745ADF888}" type="presParOf" srcId="{7606A082-705A-4E63-80D8-32EEF6CA398C}" destId="{8EB1140F-EF58-4E2E-99E5-AB62BF7E1D91}" srcOrd="5" destOrd="0" presId="urn:microsoft.com/office/officeart/2008/layout/PictureStrips"/>
    <dgm:cxn modelId="{4F8F9B84-13A9-4E9C-9C3B-A52A38661EEF}" type="presParOf" srcId="{7606A082-705A-4E63-80D8-32EEF6CA398C}" destId="{3FCE6ED0-1C55-48E5-BE0C-3CF58DA393F2}" srcOrd="6" destOrd="0" presId="urn:microsoft.com/office/officeart/2008/layout/PictureStrips"/>
    <dgm:cxn modelId="{1F3C1CC5-6D44-4586-A9E6-402A92F17E87}" type="presParOf" srcId="{3FCE6ED0-1C55-48E5-BE0C-3CF58DA393F2}" destId="{DE9E94CE-ACDA-421A-AE0E-4DAE94340B13}" srcOrd="0" destOrd="0" presId="urn:microsoft.com/office/officeart/2008/layout/PictureStrips"/>
    <dgm:cxn modelId="{2382D78A-6D8E-461C-ABC9-1AE08CE98210}" type="presParOf" srcId="{3FCE6ED0-1C55-48E5-BE0C-3CF58DA393F2}" destId="{1E138CC0-85A3-4022-8352-6916EFACBF17}" srcOrd="1" destOrd="0" presId="urn:microsoft.com/office/officeart/2008/layout/PictureStrips"/>
    <dgm:cxn modelId="{776E58B2-C9C3-45AB-9D0F-A280ECA80D19}" type="presParOf" srcId="{7606A082-705A-4E63-80D8-32EEF6CA398C}" destId="{409671D6-FDD9-41F3-AA9C-4969A8CC3302}" srcOrd="7" destOrd="0" presId="urn:microsoft.com/office/officeart/2008/layout/PictureStrips"/>
    <dgm:cxn modelId="{530321E5-9B02-457F-9598-985767B769EA}" type="presParOf" srcId="{7606A082-705A-4E63-80D8-32EEF6CA398C}" destId="{37D7E5CB-D467-4734-A472-3B0CD7F78455}" srcOrd="8" destOrd="0" presId="urn:microsoft.com/office/officeart/2008/layout/PictureStrips"/>
    <dgm:cxn modelId="{98AE6881-EB55-4EFA-9B13-843A1B8A255D}" type="presParOf" srcId="{37D7E5CB-D467-4734-A472-3B0CD7F78455}" destId="{E9303044-70DA-497E-A005-CC6DF2A5B7BE}" srcOrd="0" destOrd="0" presId="urn:microsoft.com/office/officeart/2008/layout/PictureStrips"/>
    <dgm:cxn modelId="{64600E48-9B95-42BB-885E-4649E68B6927}" type="presParOf" srcId="{37D7E5CB-D467-4734-A472-3B0CD7F78455}" destId="{529D0E5A-0E7C-48DB-BBF1-1E283FFE68BA}" srcOrd="1" destOrd="0" presId="urn:microsoft.com/office/officeart/2008/layout/PictureStrips"/>
    <dgm:cxn modelId="{B5BC8BF5-D04D-4F19-9459-E46511DEE487}" type="presParOf" srcId="{7606A082-705A-4E63-80D8-32EEF6CA398C}" destId="{2FAAB4E3-E559-4786-B417-49BD6E9EEE1C}" srcOrd="9" destOrd="0" presId="urn:microsoft.com/office/officeart/2008/layout/PictureStrips"/>
    <dgm:cxn modelId="{D14BC435-9509-4661-860C-667A2704C664}" type="presParOf" srcId="{7606A082-705A-4E63-80D8-32EEF6CA398C}" destId="{CA4611AC-3FDA-4B10-9B3B-D8A46538CB74}" srcOrd="10" destOrd="0" presId="urn:microsoft.com/office/officeart/2008/layout/PictureStrips"/>
    <dgm:cxn modelId="{FDCC2614-8116-4CD4-90CE-BC6E3E17B5DF}" type="presParOf" srcId="{CA4611AC-3FDA-4B10-9B3B-D8A46538CB74}" destId="{8545AFFB-3B97-4280-8D21-288FE01A8375}" srcOrd="0" destOrd="0" presId="urn:microsoft.com/office/officeart/2008/layout/PictureStrips"/>
    <dgm:cxn modelId="{9F01C6EF-DBC8-4F60-8603-E81BDB78C164}" type="presParOf" srcId="{CA4611AC-3FDA-4B10-9B3B-D8A46538CB74}" destId="{C6B5EF79-2EFF-4D69-8964-F199E0DACD81}" srcOrd="1" destOrd="0" presId="urn:microsoft.com/office/officeart/2008/layout/PictureStrips"/>
    <dgm:cxn modelId="{6CF50B73-1887-49F4-A066-4D29F912A874}" type="presParOf" srcId="{7606A082-705A-4E63-80D8-32EEF6CA398C}" destId="{62D57959-7AF3-4BF2-B5D0-A4FA26D95150}" srcOrd="11" destOrd="0" presId="urn:microsoft.com/office/officeart/2008/layout/PictureStrips"/>
    <dgm:cxn modelId="{C5F6DADC-4357-4E6C-9963-0CE8B1CC1624}" type="presParOf" srcId="{7606A082-705A-4E63-80D8-32EEF6CA398C}" destId="{0F29CCB9-1F14-4D54-B8B4-86A9A8747AF2}" srcOrd="12" destOrd="0" presId="urn:microsoft.com/office/officeart/2008/layout/PictureStrips"/>
    <dgm:cxn modelId="{CA3D6400-1BAE-461C-AA5B-DE24872F779A}" type="presParOf" srcId="{0F29CCB9-1F14-4D54-B8B4-86A9A8747AF2}" destId="{E032C49A-E140-4B26-BBF3-D32CA1A651C0}" srcOrd="0" destOrd="0" presId="urn:microsoft.com/office/officeart/2008/layout/PictureStrips"/>
    <dgm:cxn modelId="{01995BDF-3E53-4E9C-8B44-367EBBC02A5B}" type="presParOf" srcId="{0F29CCB9-1F14-4D54-B8B4-86A9A8747AF2}" destId="{0ED3AE34-930C-4E70-803C-221B4558BA1C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F9AADC4-E6C1-4083-9CCA-434C91594514}" type="doc">
      <dgm:prSet loTypeId="urn:microsoft.com/office/officeart/2008/layout/BendingPictureCaptionList" loCatId="pictur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4D4C506C-30BA-4D75-A28A-94B668319E43}">
      <dgm:prSet phldrT="[Текст]" custT="1"/>
      <dgm:spPr>
        <a:xfrm>
          <a:off x="239733" y="3122579"/>
          <a:ext cx="2370094" cy="745647"/>
        </a:xfrm>
        <a:prstGeom prst="wedgeRectCallout">
          <a:avLst>
            <a:gd name="adj1" fmla="val 20250"/>
            <a:gd name="adj2" fmla="val -60700"/>
          </a:avLst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ru-RU" sz="1800" dirty="0" smtClean="0">
              <a:solidFill>
                <a:sysClr val="windowText" lastClr="000000"/>
              </a:solidFill>
              <a:latin typeface="Calibri" panose="020F0502020204030204"/>
              <a:ea typeface="+mn-ea"/>
              <a:cs typeface="+mn-cs"/>
            </a:rPr>
            <a:t>Изготовление буклетов «Рецепт солёного теста».</a:t>
          </a:r>
          <a:endParaRPr lang="ru-RU" sz="1800" dirty="0">
            <a:solidFill>
              <a:sysClr val="windowText" lastClr="000000"/>
            </a:solidFill>
            <a:latin typeface="Calibri" panose="020F0502020204030204"/>
            <a:ea typeface="+mn-ea"/>
            <a:cs typeface="+mn-cs"/>
          </a:endParaRPr>
        </a:p>
      </dgm:t>
    </dgm:pt>
    <dgm:pt modelId="{1DC05645-5287-4A16-9326-5DD2D670AF33}" type="parTrans" cxnId="{EAC461D6-2DB0-4D30-BAE0-E8B79541177B}">
      <dgm:prSet/>
      <dgm:spPr/>
      <dgm:t>
        <a:bodyPr/>
        <a:lstStyle/>
        <a:p>
          <a:endParaRPr lang="ru-RU"/>
        </a:p>
      </dgm:t>
    </dgm:pt>
    <dgm:pt modelId="{59537072-E8A0-4F08-90DD-8D97CDCADCFA}" type="sibTrans" cxnId="{EAC461D6-2DB0-4D30-BAE0-E8B79541177B}">
      <dgm:prSet/>
      <dgm:spPr/>
      <dgm:t>
        <a:bodyPr/>
        <a:lstStyle/>
        <a:p>
          <a:endParaRPr lang="ru-RU"/>
        </a:p>
      </dgm:t>
    </dgm:pt>
    <dgm:pt modelId="{FA200DC6-4055-49E0-9874-1136C0036CB8}">
      <dgm:prSet phldrT="[Текст]" custT="1"/>
      <dgm:spPr>
        <a:xfrm>
          <a:off x="2929391" y="3122579"/>
          <a:ext cx="2977716" cy="745647"/>
        </a:xfrm>
        <a:prstGeom prst="wedgeRectCallout">
          <a:avLst>
            <a:gd name="adj1" fmla="val 20250"/>
            <a:gd name="adj2" fmla="val -60700"/>
          </a:avLst>
        </a:prstGeom>
        <a:solidFill>
          <a:srgbClr val="4472C4">
            <a:hueOff val="-3676672"/>
            <a:satOff val="-5114"/>
            <a:lumOff val="-1961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ru-RU" sz="1800" dirty="0" smtClean="0">
              <a:solidFill>
                <a:sysClr val="windowText" lastClr="000000"/>
              </a:solidFill>
              <a:latin typeface="Calibri" panose="020F0502020204030204"/>
              <a:ea typeface="+mn-ea"/>
              <a:cs typeface="+mn-cs"/>
            </a:rPr>
            <a:t>Участие в организации выставки «Волшебный мир лепки».</a:t>
          </a:r>
          <a:endParaRPr lang="ru-RU" sz="1800" dirty="0">
            <a:solidFill>
              <a:sysClr val="windowText" lastClr="000000"/>
            </a:solidFill>
            <a:latin typeface="Calibri" panose="020F0502020204030204"/>
            <a:ea typeface="+mn-ea"/>
            <a:cs typeface="+mn-cs"/>
          </a:endParaRPr>
        </a:p>
      </dgm:t>
    </dgm:pt>
    <dgm:pt modelId="{6A5CE9FD-046F-442C-AF2A-37495554A696}" type="parTrans" cxnId="{756CD883-29DE-4BFF-B65D-2999DB413AD8}">
      <dgm:prSet/>
      <dgm:spPr/>
      <dgm:t>
        <a:bodyPr/>
        <a:lstStyle/>
        <a:p>
          <a:endParaRPr lang="ru-RU"/>
        </a:p>
      </dgm:t>
    </dgm:pt>
    <dgm:pt modelId="{8C24425E-EB86-458D-A606-913974E5DD66}" type="sibTrans" cxnId="{756CD883-29DE-4BFF-B65D-2999DB413AD8}">
      <dgm:prSet/>
      <dgm:spPr/>
      <dgm:t>
        <a:bodyPr/>
        <a:lstStyle/>
        <a:p>
          <a:endParaRPr lang="ru-RU"/>
        </a:p>
      </dgm:t>
    </dgm:pt>
    <dgm:pt modelId="{E24CEE52-47B9-46D9-B8E8-EAADA280304D}">
      <dgm:prSet phldrT="[Текст]" custT="1"/>
      <dgm:spPr>
        <a:xfrm>
          <a:off x="6173410" y="3122579"/>
          <a:ext cx="3295071" cy="745647"/>
        </a:xfrm>
        <a:prstGeom prst="wedgeRectCallout">
          <a:avLst>
            <a:gd name="adj1" fmla="val 20250"/>
            <a:gd name="adj2" fmla="val -60700"/>
          </a:avLst>
        </a:prstGeom>
        <a:solidFill>
          <a:srgbClr val="4472C4">
            <a:hueOff val="-7353344"/>
            <a:satOff val="-10228"/>
            <a:lumOff val="-3922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ru-RU" sz="1800" dirty="0" smtClean="0">
              <a:solidFill>
                <a:sysClr val="windowText" lastClr="000000"/>
              </a:solidFill>
              <a:latin typeface="Calibri" panose="020F0502020204030204"/>
              <a:ea typeface="+mn-ea"/>
              <a:cs typeface="+mn-cs"/>
            </a:rPr>
            <a:t>Консультация по теме: «Увлекательная и занимательная лепка».</a:t>
          </a:r>
          <a:endParaRPr lang="ru-RU" sz="1800" dirty="0">
            <a:solidFill>
              <a:sysClr val="windowText" lastClr="000000"/>
            </a:solidFill>
            <a:latin typeface="Calibri" panose="020F0502020204030204"/>
            <a:ea typeface="+mn-ea"/>
            <a:cs typeface="+mn-cs"/>
          </a:endParaRPr>
        </a:p>
      </dgm:t>
    </dgm:pt>
    <dgm:pt modelId="{3EA4E163-567C-47A3-AAF9-96E3A2F6B4BD}" type="parTrans" cxnId="{6CD67A0C-CF40-4A62-A699-354131B9E937}">
      <dgm:prSet/>
      <dgm:spPr/>
      <dgm:t>
        <a:bodyPr/>
        <a:lstStyle/>
        <a:p>
          <a:endParaRPr lang="ru-RU"/>
        </a:p>
      </dgm:t>
    </dgm:pt>
    <dgm:pt modelId="{0A76A948-3E86-47A8-99B7-12D01079759B}" type="sibTrans" cxnId="{6CD67A0C-CF40-4A62-A699-354131B9E937}">
      <dgm:prSet/>
      <dgm:spPr/>
      <dgm:t>
        <a:bodyPr/>
        <a:lstStyle/>
        <a:p>
          <a:endParaRPr lang="ru-RU"/>
        </a:p>
      </dgm:t>
    </dgm:pt>
    <dgm:pt modelId="{F4FB1A7F-ACF2-44A5-93FC-E5A25AD28254}" type="pres">
      <dgm:prSet presAssocID="{DF9AADC4-E6C1-4083-9CCA-434C9159451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DBCBA5-9205-497F-AEF7-C44D443C4E31}" type="pres">
      <dgm:prSet presAssocID="{4D4C506C-30BA-4D75-A28A-94B668319E43}" presName="composite" presStyleCnt="0"/>
      <dgm:spPr/>
    </dgm:pt>
    <dgm:pt modelId="{A3D4F1B3-CEB1-48A3-820A-56258EDD4BBE}" type="pres">
      <dgm:prSet presAssocID="{4D4C506C-30BA-4D75-A28A-94B668319E43}" presName="rect1" presStyleLbl="bgImgPlace1" presStyleIdx="0" presStyleCnt="3"/>
      <dgm:spPr>
        <a:xfrm>
          <a:off x="61" y="1205199"/>
          <a:ext cx="2663027" cy="2130422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</dgm:pt>
    <dgm:pt modelId="{129B3086-E346-4FD3-8128-2F474D0D2E84}" type="pres">
      <dgm:prSet presAssocID="{4D4C506C-30BA-4D75-A28A-94B668319E43}" presName="wedgeRectCallout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0C5425-C001-47CF-8D2E-449E4F4C9917}" type="pres">
      <dgm:prSet presAssocID="{59537072-E8A0-4F08-90DD-8D97CDCADCFA}" presName="sibTrans" presStyleCnt="0"/>
      <dgm:spPr/>
    </dgm:pt>
    <dgm:pt modelId="{72EAC5C0-37E3-4F9A-B06A-E488DD017F32}" type="pres">
      <dgm:prSet presAssocID="{FA200DC6-4055-49E0-9874-1136C0036CB8}" presName="composite" presStyleCnt="0"/>
      <dgm:spPr/>
    </dgm:pt>
    <dgm:pt modelId="{BCAF165F-F0D9-4E57-9ADA-4442E4909E61}" type="pres">
      <dgm:prSet presAssocID="{FA200DC6-4055-49E0-9874-1136C0036CB8}" presName="rect1" presStyleLbl="bgImgPlace1" presStyleIdx="1" presStyleCnt="3"/>
      <dgm:spPr>
        <a:xfrm>
          <a:off x="2993530" y="1205199"/>
          <a:ext cx="2663027" cy="2130422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</dgm:pt>
    <dgm:pt modelId="{2031E424-1A83-411E-BB29-66648E67D09E}" type="pres">
      <dgm:prSet presAssocID="{FA200DC6-4055-49E0-9874-1136C0036CB8}" presName="wedgeRectCallout1" presStyleLbl="node1" presStyleIdx="1" presStyleCnt="3" custScaleX="1256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DB13D9-7463-4CB5-8670-7C2BAB0E31FC}" type="pres">
      <dgm:prSet presAssocID="{8C24425E-EB86-458D-A606-913974E5DD66}" presName="sibTrans" presStyleCnt="0"/>
      <dgm:spPr/>
    </dgm:pt>
    <dgm:pt modelId="{2CFBEDFD-08E8-4F33-8CA4-789685247AE0}" type="pres">
      <dgm:prSet presAssocID="{E24CEE52-47B9-46D9-B8E8-EAADA280304D}" presName="composite" presStyleCnt="0"/>
      <dgm:spPr/>
    </dgm:pt>
    <dgm:pt modelId="{AFEB8480-770B-4A8A-9D1B-3B4AC6C59E00}" type="pres">
      <dgm:prSet presAssocID="{E24CEE52-47B9-46D9-B8E8-EAADA280304D}" presName="rect1" presStyleLbl="bgImgPlace1" presStyleIdx="2" presStyleCnt="3"/>
      <dgm:spPr>
        <a:xfrm>
          <a:off x="6396226" y="1205199"/>
          <a:ext cx="2663027" cy="2130422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</dgm:pt>
    <dgm:pt modelId="{0E841935-E844-4065-A06E-7966B42FB0D0}" type="pres">
      <dgm:prSet presAssocID="{E24CEE52-47B9-46D9-B8E8-EAADA280304D}" presName="wedgeRectCallout1" presStyleLbl="node1" presStyleIdx="2" presStyleCnt="3" custScaleX="1390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AC461D6-2DB0-4D30-BAE0-E8B79541177B}" srcId="{DF9AADC4-E6C1-4083-9CCA-434C91594514}" destId="{4D4C506C-30BA-4D75-A28A-94B668319E43}" srcOrd="0" destOrd="0" parTransId="{1DC05645-5287-4A16-9326-5DD2D670AF33}" sibTransId="{59537072-E8A0-4F08-90DD-8D97CDCADCFA}"/>
    <dgm:cxn modelId="{756CD883-29DE-4BFF-B65D-2999DB413AD8}" srcId="{DF9AADC4-E6C1-4083-9CCA-434C91594514}" destId="{FA200DC6-4055-49E0-9874-1136C0036CB8}" srcOrd="1" destOrd="0" parTransId="{6A5CE9FD-046F-442C-AF2A-37495554A696}" sibTransId="{8C24425E-EB86-458D-A606-913974E5DD66}"/>
    <dgm:cxn modelId="{6CD67A0C-CF40-4A62-A699-354131B9E937}" srcId="{DF9AADC4-E6C1-4083-9CCA-434C91594514}" destId="{E24CEE52-47B9-46D9-B8E8-EAADA280304D}" srcOrd="2" destOrd="0" parTransId="{3EA4E163-567C-47A3-AAF9-96E3A2F6B4BD}" sibTransId="{0A76A948-3E86-47A8-99B7-12D01079759B}"/>
    <dgm:cxn modelId="{F92D9644-4C88-482C-A2B7-E4E4FCF61252}" type="presOf" srcId="{E24CEE52-47B9-46D9-B8E8-EAADA280304D}" destId="{0E841935-E844-4065-A06E-7966B42FB0D0}" srcOrd="0" destOrd="0" presId="urn:microsoft.com/office/officeart/2008/layout/BendingPictureCaptionList"/>
    <dgm:cxn modelId="{090461BC-177C-4331-96AA-406928800D19}" type="presOf" srcId="{FA200DC6-4055-49E0-9874-1136C0036CB8}" destId="{2031E424-1A83-411E-BB29-66648E67D09E}" srcOrd="0" destOrd="0" presId="urn:microsoft.com/office/officeart/2008/layout/BendingPictureCaptionList"/>
    <dgm:cxn modelId="{C9D60948-BE6C-4E23-B470-EA09AB5496B2}" type="presOf" srcId="{DF9AADC4-E6C1-4083-9CCA-434C91594514}" destId="{F4FB1A7F-ACF2-44A5-93FC-E5A25AD28254}" srcOrd="0" destOrd="0" presId="urn:microsoft.com/office/officeart/2008/layout/BendingPictureCaptionList"/>
    <dgm:cxn modelId="{C06D1564-B7D0-476D-9963-C6B669D78D8E}" type="presOf" srcId="{4D4C506C-30BA-4D75-A28A-94B668319E43}" destId="{129B3086-E346-4FD3-8128-2F474D0D2E84}" srcOrd="0" destOrd="0" presId="urn:microsoft.com/office/officeart/2008/layout/BendingPictureCaptionList"/>
    <dgm:cxn modelId="{90AA37A7-B987-4927-84E4-296696BAD002}" type="presParOf" srcId="{F4FB1A7F-ACF2-44A5-93FC-E5A25AD28254}" destId="{18DBCBA5-9205-497F-AEF7-C44D443C4E31}" srcOrd="0" destOrd="0" presId="urn:microsoft.com/office/officeart/2008/layout/BendingPictureCaptionList"/>
    <dgm:cxn modelId="{104FFD52-3509-40FC-A41E-D4CADEEF9779}" type="presParOf" srcId="{18DBCBA5-9205-497F-AEF7-C44D443C4E31}" destId="{A3D4F1B3-CEB1-48A3-820A-56258EDD4BBE}" srcOrd="0" destOrd="0" presId="urn:microsoft.com/office/officeart/2008/layout/BendingPictureCaptionList"/>
    <dgm:cxn modelId="{2A59B3CC-C505-4419-AC3B-E3269106EF19}" type="presParOf" srcId="{18DBCBA5-9205-497F-AEF7-C44D443C4E31}" destId="{129B3086-E346-4FD3-8128-2F474D0D2E84}" srcOrd="1" destOrd="0" presId="urn:microsoft.com/office/officeart/2008/layout/BendingPictureCaptionList"/>
    <dgm:cxn modelId="{CA117520-9199-4304-8B7C-6D65DD7E8F22}" type="presParOf" srcId="{F4FB1A7F-ACF2-44A5-93FC-E5A25AD28254}" destId="{BF0C5425-C001-47CF-8D2E-449E4F4C9917}" srcOrd="1" destOrd="0" presId="urn:microsoft.com/office/officeart/2008/layout/BendingPictureCaptionList"/>
    <dgm:cxn modelId="{9F7F54B3-DE6C-4337-9C5E-DADD5360E4A6}" type="presParOf" srcId="{F4FB1A7F-ACF2-44A5-93FC-E5A25AD28254}" destId="{72EAC5C0-37E3-4F9A-B06A-E488DD017F32}" srcOrd="2" destOrd="0" presId="urn:microsoft.com/office/officeart/2008/layout/BendingPictureCaptionList"/>
    <dgm:cxn modelId="{E24BCAB9-2CF9-4C9D-A695-FDD42B443A58}" type="presParOf" srcId="{72EAC5C0-37E3-4F9A-B06A-E488DD017F32}" destId="{BCAF165F-F0D9-4E57-9ADA-4442E4909E61}" srcOrd="0" destOrd="0" presId="urn:microsoft.com/office/officeart/2008/layout/BendingPictureCaptionList"/>
    <dgm:cxn modelId="{7EAF906A-8894-4CF3-BBC0-E97CA0B6AD45}" type="presParOf" srcId="{72EAC5C0-37E3-4F9A-B06A-E488DD017F32}" destId="{2031E424-1A83-411E-BB29-66648E67D09E}" srcOrd="1" destOrd="0" presId="urn:microsoft.com/office/officeart/2008/layout/BendingPictureCaptionList"/>
    <dgm:cxn modelId="{6E167094-E0B6-462A-9514-C9F5BDDBC5F6}" type="presParOf" srcId="{F4FB1A7F-ACF2-44A5-93FC-E5A25AD28254}" destId="{A7DB13D9-7463-4CB5-8670-7C2BAB0E31FC}" srcOrd="3" destOrd="0" presId="urn:microsoft.com/office/officeart/2008/layout/BendingPictureCaptionList"/>
    <dgm:cxn modelId="{86368E65-26C5-4981-AB3A-90FBE799DA97}" type="presParOf" srcId="{F4FB1A7F-ACF2-44A5-93FC-E5A25AD28254}" destId="{2CFBEDFD-08E8-4F33-8CA4-789685247AE0}" srcOrd="4" destOrd="0" presId="urn:microsoft.com/office/officeart/2008/layout/BendingPictureCaptionList"/>
    <dgm:cxn modelId="{8C0FC924-79C2-4B93-98FC-4A09DA5FC461}" type="presParOf" srcId="{2CFBEDFD-08E8-4F33-8CA4-789685247AE0}" destId="{AFEB8480-770B-4A8A-9D1B-3B4AC6C59E00}" srcOrd="0" destOrd="0" presId="urn:microsoft.com/office/officeart/2008/layout/BendingPictureCaptionList"/>
    <dgm:cxn modelId="{E3CE2726-4296-4605-BB1F-E195321BECEA}" type="presParOf" srcId="{2CFBEDFD-08E8-4F33-8CA4-789685247AE0}" destId="{0E841935-E844-4065-A06E-7966B42FB0D0}" srcOrd="1" destOrd="0" presId="urn:microsoft.com/office/officeart/2008/layout/BendingPictureCa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13E2EAD-91B7-45FD-B2BA-C97393A1292E}" type="doc">
      <dgm:prSet loTypeId="urn:microsoft.com/office/officeart/2005/8/layout/list1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D7E84495-734A-488B-BAC7-3F157090EFDC}">
      <dgm:prSet phldrT="[Текст]" custT="1"/>
      <dgm:spPr/>
      <dgm:t>
        <a:bodyPr/>
        <a:lstStyle/>
        <a:p>
          <a:r>
            <a:rPr lang="ru-RU" sz="2400" b="1" dirty="0" smtClean="0">
              <a:latin typeface="+mj-lt"/>
              <a:cs typeface="Times New Roman" panose="02020603050405020304" pitchFamily="18" charset="0"/>
            </a:rPr>
            <a:t>Созданы условия для творческих способностей детей.</a:t>
          </a:r>
          <a:endParaRPr lang="ru-RU" sz="2400" b="1" dirty="0">
            <a:latin typeface="+mj-lt"/>
            <a:cs typeface="Times New Roman" panose="02020603050405020304" pitchFamily="18" charset="0"/>
          </a:endParaRPr>
        </a:p>
      </dgm:t>
    </dgm:pt>
    <dgm:pt modelId="{F1AEF4F9-F222-485F-8350-19A881E35321}" type="parTrans" cxnId="{70D2A558-D98B-4C31-A9A4-0E7B51F9948C}">
      <dgm:prSet/>
      <dgm:spPr/>
      <dgm:t>
        <a:bodyPr/>
        <a:lstStyle/>
        <a:p>
          <a:endParaRPr lang="ru-RU"/>
        </a:p>
      </dgm:t>
    </dgm:pt>
    <dgm:pt modelId="{482FD8E0-7E65-4197-AC14-53F624DAE28A}" type="sibTrans" cxnId="{70D2A558-D98B-4C31-A9A4-0E7B51F9948C}">
      <dgm:prSet/>
      <dgm:spPr/>
      <dgm:t>
        <a:bodyPr/>
        <a:lstStyle/>
        <a:p>
          <a:endParaRPr lang="ru-RU"/>
        </a:p>
      </dgm:t>
    </dgm:pt>
    <dgm:pt modelId="{160BE238-1C7A-456F-BDB6-6E146FEFA533}">
      <dgm:prSet phldrT="[Текст]" custT="1"/>
      <dgm:spPr/>
      <dgm:t>
        <a:bodyPr/>
        <a:lstStyle/>
        <a:p>
          <a:r>
            <a:rPr lang="ru-RU" sz="2400" b="1" dirty="0" smtClean="0">
              <a:latin typeface="+mj-lt"/>
              <a:cs typeface="Times New Roman" panose="02020603050405020304" pitchFamily="18" charset="0"/>
            </a:rPr>
            <a:t>Дети знают состав и свойства материалов для лепки: пластилина, глины, солёного теста.</a:t>
          </a:r>
          <a:endParaRPr lang="ru-RU" sz="2400" b="1" dirty="0">
            <a:latin typeface="+mj-lt"/>
            <a:cs typeface="Times New Roman" panose="02020603050405020304" pitchFamily="18" charset="0"/>
          </a:endParaRPr>
        </a:p>
      </dgm:t>
    </dgm:pt>
    <dgm:pt modelId="{E292C0F5-D2AA-4BDF-B10D-674014236665}" type="parTrans" cxnId="{B8AD84BB-0CBB-4C49-966B-DDD492162052}">
      <dgm:prSet/>
      <dgm:spPr/>
      <dgm:t>
        <a:bodyPr/>
        <a:lstStyle/>
        <a:p>
          <a:endParaRPr lang="ru-RU"/>
        </a:p>
      </dgm:t>
    </dgm:pt>
    <dgm:pt modelId="{88FEF93D-F829-4B7E-AF1C-BA644B919872}" type="sibTrans" cxnId="{B8AD84BB-0CBB-4C49-966B-DDD492162052}">
      <dgm:prSet/>
      <dgm:spPr/>
      <dgm:t>
        <a:bodyPr/>
        <a:lstStyle/>
        <a:p>
          <a:endParaRPr lang="ru-RU"/>
        </a:p>
      </dgm:t>
    </dgm:pt>
    <dgm:pt modelId="{516BA7FB-BF94-4EE3-A04E-F09F29DE5BF4}">
      <dgm:prSet phldrT="[Текст]" custT="1"/>
      <dgm:spPr/>
      <dgm:t>
        <a:bodyPr/>
        <a:lstStyle/>
        <a:p>
          <a:r>
            <a:rPr lang="ru-RU" sz="2400" b="1" dirty="0" smtClean="0">
              <a:latin typeface="+mj-lt"/>
              <a:cs typeface="Times New Roman" panose="02020603050405020304" pitchFamily="18" charset="0"/>
            </a:rPr>
            <a:t>Ребята самостоятельно выбирают материал для лепки и лепят задуманный персонаж, сувенир и другое.</a:t>
          </a:r>
          <a:endParaRPr lang="ru-RU" sz="2400" b="1" dirty="0">
            <a:latin typeface="+mj-lt"/>
            <a:cs typeface="Times New Roman" panose="02020603050405020304" pitchFamily="18" charset="0"/>
          </a:endParaRPr>
        </a:p>
      </dgm:t>
    </dgm:pt>
    <dgm:pt modelId="{79903753-A544-46E1-80FB-572B719C3899}" type="parTrans" cxnId="{96CF1565-0067-498C-90E5-81E49154E6EC}">
      <dgm:prSet/>
      <dgm:spPr/>
      <dgm:t>
        <a:bodyPr/>
        <a:lstStyle/>
        <a:p>
          <a:endParaRPr lang="ru-RU"/>
        </a:p>
      </dgm:t>
    </dgm:pt>
    <dgm:pt modelId="{C8BF0F2F-8E5C-48E9-B8CB-4B4D6A1E6F19}" type="sibTrans" cxnId="{96CF1565-0067-498C-90E5-81E49154E6EC}">
      <dgm:prSet/>
      <dgm:spPr/>
      <dgm:t>
        <a:bodyPr/>
        <a:lstStyle/>
        <a:p>
          <a:endParaRPr lang="ru-RU"/>
        </a:p>
      </dgm:t>
    </dgm:pt>
    <dgm:pt modelId="{E3EEFA3C-3DEF-420E-A895-67B6CA5237D0}">
      <dgm:prSet custT="1"/>
      <dgm:spPr/>
      <dgm:t>
        <a:bodyPr/>
        <a:lstStyle/>
        <a:p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70479F-DC4F-4AF1-A2E3-FAF49CCA2360}" type="parTrans" cxnId="{88F4D30F-9477-4728-B7EB-8FBE03646A5E}">
      <dgm:prSet/>
      <dgm:spPr/>
      <dgm:t>
        <a:bodyPr/>
        <a:lstStyle/>
        <a:p>
          <a:endParaRPr lang="ru-RU"/>
        </a:p>
      </dgm:t>
    </dgm:pt>
    <dgm:pt modelId="{DA30D470-0111-44C8-8D4F-010A54D0C46A}" type="sibTrans" cxnId="{88F4D30F-9477-4728-B7EB-8FBE03646A5E}">
      <dgm:prSet/>
      <dgm:spPr/>
      <dgm:t>
        <a:bodyPr/>
        <a:lstStyle/>
        <a:p>
          <a:endParaRPr lang="ru-RU"/>
        </a:p>
      </dgm:t>
    </dgm:pt>
    <dgm:pt modelId="{0829FE9F-AE9B-4379-B431-EBD142902FC4}">
      <dgm:prSet phldrT="[Текст]" custT="1"/>
      <dgm:spPr/>
      <dgm:t>
        <a:bodyPr/>
        <a:lstStyle/>
        <a:p>
          <a:r>
            <a:rPr lang="ru-RU" sz="2400" b="1" dirty="0" smtClean="0">
              <a:latin typeface="+mj-lt"/>
              <a:cs typeface="Times New Roman" panose="02020603050405020304" pitchFamily="18" charset="0"/>
            </a:rPr>
            <a:t>Пополнился словарный запас у ребят.</a:t>
          </a:r>
          <a:endParaRPr lang="ru-RU" sz="2400" b="1" dirty="0">
            <a:latin typeface="+mj-lt"/>
            <a:cs typeface="Times New Roman" panose="02020603050405020304" pitchFamily="18" charset="0"/>
          </a:endParaRPr>
        </a:p>
      </dgm:t>
    </dgm:pt>
    <dgm:pt modelId="{EBFB7C14-C74F-4D62-A45B-785323B3C126}" type="parTrans" cxnId="{CB0E89ED-BAFB-4E71-99C2-ADFECDD0CF11}">
      <dgm:prSet/>
      <dgm:spPr/>
      <dgm:t>
        <a:bodyPr/>
        <a:lstStyle/>
        <a:p>
          <a:endParaRPr lang="ru-RU"/>
        </a:p>
      </dgm:t>
    </dgm:pt>
    <dgm:pt modelId="{8C6020A6-059A-4D6E-8E1E-BAF28DB0C7D3}" type="sibTrans" cxnId="{CB0E89ED-BAFB-4E71-99C2-ADFECDD0CF11}">
      <dgm:prSet/>
      <dgm:spPr/>
      <dgm:t>
        <a:bodyPr/>
        <a:lstStyle/>
        <a:p>
          <a:endParaRPr lang="ru-RU"/>
        </a:p>
      </dgm:t>
    </dgm:pt>
    <dgm:pt modelId="{CCC97467-F17E-4C28-BF5A-F26BBFE931F7}" type="pres">
      <dgm:prSet presAssocID="{613E2EAD-91B7-45FD-B2BA-C97393A1292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0E4715C-DCE8-46BC-B6D0-B54A1F8E614B}" type="pres">
      <dgm:prSet presAssocID="{D7E84495-734A-488B-BAC7-3F157090EFDC}" presName="parentLin" presStyleCnt="0"/>
      <dgm:spPr/>
    </dgm:pt>
    <dgm:pt modelId="{EA26FCAD-A5D2-4C5B-9160-F8DFB1A88F0C}" type="pres">
      <dgm:prSet presAssocID="{D7E84495-734A-488B-BAC7-3F157090EFDC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38961BF6-1405-43D2-BD00-E555B245A74F}" type="pres">
      <dgm:prSet presAssocID="{D7E84495-734A-488B-BAC7-3F157090EFDC}" presName="parentText" presStyleLbl="node1" presStyleIdx="0" presStyleCnt="4" custScaleX="155198" custScaleY="45217" custLinFactNeighborX="-27487" custLinFactNeighborY="17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52D0A5-6B1C-4E7C-80AD-6252A2A831C0}" type="pres">
      <dgm:prSet presAssocID="{D7E84495-734A-488B-BAC7-3F157090EFDC}" presName="negativeSpace" presStyleCnt="0"/>
      <dgm:spPr/>
    </dgm:pt>
    <dgm:pt modelId="{8B52B856-49B6-48F4-96C7-4DA907877F46}" type="pres">
      <dgm:prSet presAssocID="{D7E84495-734A-488B-BAC7-3F157090EFDC}" presName="childText" presStyleLbl="conFgAcc1" presStyleIdx="0" presStyleCnt="4">
        <dgm:presLayoutVars>
          <dgm:bulletEnabled val="1"/>
        </dgm:presLayoutVars>
      </dgm:prSet>
      <dgm:spPr/>
    </dgm:pt>
    <dgm:pt modelId="{7A76CDD3-A191-42C3-AB41-EB4263B503D0}" type="pres">
      <dgm:prSet presAssocID="{482FD8E0-7E65-4197-AC14-53F624DAE28A}" presName="spaceBetweenRectangles" presStyleCnt="0"/>
      <dgm:spPr/>
    </dgm:pt>
    <dgm:pt modelId="{4CA2462C-4FDD-4607-B9B4-7447184F4A5F}" type="pres">
      <dgm:prSet presAssocID="{160BE238-1C7A-456F-BDB6-6E146FEFA533}" presName="parentLin" presStyleCnt="0"/>
      <dgm:spPr/>
    </dgm:pt>
    <dgm:pt modelId="{B900A384-E52E-4551-8624-063B74DE80D1}" type="pres">
      <dgm:prSet presAssocID="{160BE238-1C7A-456F-BDB6-6E146FEFA533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F7BFD444-99DD-47C3-9DCB-225102B06FA1}" type="pres">
      <dgm:prSet presAssocID="{160BE238-1C7A-456F-BDB6-6E146FEFA533}" presName="parentText" presStyleLbl="node1" presStyleIdx="1" presStyleCnt="4" custScaleX="140211" custScaleY="595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A46E35-4B0A-4D98-BCBA-1A0EDAE2F2DB}" type="pres">
      <dgm:prSet presAssocID="{160BE238-1C7A-456F-BDB6-6E146FEFA533}" presName="negativeSpace" presStyleCnt="0"/>
      <dgm:spPr/>
    </dgm:pt>
    <dgm:pt modelId="{350528E7-9C98-466F-98FE-BF222674AA2A}" type="pres">
      <dgm:prSet presAssocID="{160BE238-1C7A-456F-BDB6-6E146FEFA533}" presName="childText" presStyleLbl="conFgAcc1" presStyleIdx="1" presStyleCnt="4">
        <dgm:presLayoutVars>
          <dgm:bulletEnabled val="1"/>
        </dgm:presLayoutVars>
      </dgm:prSet>
      <dgm:spPr/>
    </dgm:pt>
    <dgm:pt modelId="{D6D68289-E82F-4EE4-81D7-20690ED049F9}" type="pres">
      <dgm:prSet presAssocID="{88FEF93D-F829-4B7E-AF1C-BA644B919872}" presName="spaceBetweenRectangles" presStyleCnt="0"/>
      <dgm:spPr/>
    </dgm:pt>
    <dgm:pt modelId="{8B7F9E01-8064-45B9-984C-993724D6E610}" type="pres">
      <dgm:prSet presAssocID="{516BA7FB-BF94-4EE3-A04E-F09F29DE5BF4}" presName="parentLin" presStyleCnt="0"/>
      <dgm:spPr/>
    </dgm:pt>
    <dgm:pt modelId="{15B67625-699C-4961-AF25-88BEFE4487E0}" type="pres">
      <dgm:prSet presAssocID="{516BA7FB-BF94-4EE3-A04E-F09F29DE5BF4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DE245C93-18FE-4101-8009-0CADBA05CF04}" type="pres">
      <dgm:prSet presAssocID="{516BA7FB-BF94-4EE3-A04E-F09F29DE5BF4}" presName="parentText" presStyleLbl="node1" presStyleIdx="2" presStyleCnt="4" custScaleX="142857" custScaleY="7785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73E51B-9958-4C0F-BBBC-A685ED100721}" type="pres">
      <dgm:prSet presAssocID="{516BA7FB-BF94-4EE3-A04E-F09F29DE5BF4}" presName="negativeSpace" presStyleCnt="0"/>
      <dgm:spPr/>
    </dgm:pt>
    <dgm:pt modelId="{A0C523B2-B1C1-4B09-A32D-9DE9835BEF8C}" type="pres">
      <dgm:prSet presAssocID="{516BA7FB-BF94-4EE3-A04E-F09F29DE5BF4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851820-05F0-46DC-BF3C-AF9486447B10}" type="pres">
      <dgm:prSet presAssocID="{C8BF0F2F-8E5C-48E9-B8CB-4B4D6A1E6F19}" presName="spaceBetweenRectangles" presStyleCnt="0"/>
      <dgm:spPr/>
    </dgm:pt>
    <dgm:pt modelId="{B9B9B52A-DF97-4860-86E3-8262218415E2}" type="pres">
      <dgm:prSet presAssocID="{0829FE9F-AE9B-4379-B431-EBD142902FC4}" presName="parentLin" presStyleCnt="0"/>
      <dgm:spPr/>
    </dgm:pt>
    <dgm:pt modelId="{D0602A91-58AF-4F46-BBCB-18B5154F233E}" type="pres">
      <dgm:prSet presAssocID="{0829FE9F-AE9B-4379-B431-EBD142902FC4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8029FC94-789A-4D35-B50C-F1134EBCDF6C}" type="pres">
      <dgm:prSet presAssocID="{0829FE9F-AE9B-4379-B431-EBD142902FC4}" presName="parentText" presStyleLbl="node1" presStyleIdx="3" presStyleCnt="4" custScaleX="142857" custScaleY="4374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29BE71-D74A-449D-A284-0BABFCC27BF4}" type="pres">
      <dgm:prSet presAssocID="{0829FE9F-AE9B-4379-B431-EBD142902FC4}" presName="negativeSpace" presStyleCnt="0"/>
      <dgm:spPr/>
    </dgm:pt>
    <dgm:pt modelId="{48FBA7AE-652A-4107-9F4E-60D9FA38D5EF}" type="pres">
      <dgm:prSet presAssocID="{0829FE9F-AE9B-4379-B431-EBD142902FC4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248D47-0D06-48B9-BC07-89FA38B4F0E9}" type="presOf" srcId="{516BA7FB-BF94-4EE3-A04E-F09F29DE5BF4}" destId="{15B67625-699C-4961-AF25-88BEFE4487E0}" srcOrd="0" destOrd="0" presId="urn:microsoft.com/office/officeart/2005/8/layout/list1"/>
    <dgm:cxn modelId="{B8AD84BB-0CBB-4C49-966B-DDD492162052}" srcId="{613E2EAD-91B7-45FD-B2BA-C97393A1292E}" destId="{160BE238-1C7A-456F-BDB6-6E146FEFA533}" srcOrd="1" destOrd="0" parTransId="{E292C0F5-D2AA-4BDF-B10D-674014236665}" sibTransId="{88FEF93D-F829-4B7E-AF1C-BA644B919872}"/>
    <dgm:cxn modelId="{1C369E63-F426-470F-8F0E-563FDD6232FC}" type="presOf" srcId="{160BE238-1C7A-456F-BDB6-6E146FEFA533}" destId="{B900A384-E52E-4551-8624-063B74DE80D1}" srcOrd="0" destOrd="0" presId="urn:microsoft.com/office/officeart/2005/8/layout/list1"/>
    <dgm:cxn modelId="{4F5F524B-792F-42DC-9B86-B01CAFA5E4AB}" type="presOf" srcId="{D7E84495-734A-488B-BAC7-3F157090EFDC}" destId="{EA26FCAD-A5D2-4C5B-9160-F8DFB1A88F0C}" srcOrd="0" destOrd="0" presId="urn:microsoft.com/office/officeart/2005/8/layout/list1"/>
    <dgm:cxn modelId="{88F4D30F-9477-4728-B7EB-8FBE03646A5E}" srcId="{0829FE9F-AE9B-4379-B431-EBD142902FC4}" destId="{E3EEFA3C-3DEF-420E-A895-67B6CA5237D0}" srcOrd="0" destOrd="0" parTransId="{6070479F-DC4F-4AF1-A2E3-FAF49CCA2360}" sibTransId="{DA30D470-0111-44C8-8D4F-010A54D0C46A}"/>
    <dgm:cxn modelId="{96CF1565-0067-498C-90E5-81E49154E6EC}" srcId="{613E2EAD-91B7-45FD-B2BA-C97393A1292E}" destId="{516BA7FB-BF94-4EE3-A04E-F09F29DE5BF4}" srcOrd="2" destOrd="0" parTransId="{79903753-A544-46E1-80FB-572B719C3899}" sibTransId="{C8BF0F2F-8E5C-48E9-B8CB-4B4D6A1E6F19}"/>
    <dgm:cxn modelId="{AE3A22E7-90AD-4C09-AEAB-AF82612BA057}" type="presOf" srcId="{160BE238-1C7A-456F-BDB6-6E146FEFA533}" destId="{F7BFD444-99DD-47C3-9DCB-225102B06FA1}" srcOrd="1" destOrd="0" presId="urn:microsoft.com/office/officeart/2005/8/layout/list1"/>
    <dgm:cxn modelId="{B39A809B-3A80-416C-97AD-DF8761F483C7}" type="presOf" srcId="{613E2EAD-91B7-45FD-B2BA-C97393A1292E}" destId="{CCC97467-F17E-4C28-BF5A-F26BBFE931F7}" srcOrd="0" destOrd="0" presId="urn:microsoft.com/office/officeart/2005/8/layout/list1"/>
    <dgm:cxn modelId="{8B8CE3FA-2ED3-4711-8D83-8915D7F2E506}" type="presOf" srcId="{0829FE9F-AE9B-4379-B431-EBD142902FC4}" destId="{8029FC94-789A-4D35-B50C-F1134EBCDF6C}" srcOrd="1" destOrd="0" presId="urn:microsoft.com/office/officeart/2005/8/layout/list1"/>
    <dgm:cxn modelId="{70D2A558-D98B-4C31-A9A4-0E7B51F9948C}" srcId="{613E2EAD-91B7-45FD-B2BA-C97393A1292E}" destId="{D7E84495-734A-488B-BAC7-3F157090EFDC}" srcOrd="0" destOrd="0" parTransId="{F1AEF4F9-F222-485F-8350-19A881E35321}" sibTransId="{482FD8E0-7E65-4197-AC14-53F624DAE28A}"/>
    <dgm:cxn modelId="{5E5EED60-1DE4-41AE-84C2-860AB7B96369}" type="presOf" srcId="{516BA7FB-BF94-4EE3-A04E-F09F29DE5BF4}" destId="{DE245C93-18FE-4101-8009-0CADBA05CF04}" srcOrd="1" destOrd="0" presId="urn:microsoft.com/office/officeart/2005/8/layout/list1"/>
    <dgm:cxn modelId="{CA0CE189-FC61-4574-8AB6-C4CBFDB81372}" type="presOf" srcId="{E3EEFA3C-3DEF-420E-A895-67B6CA5237D0}" destId="{48FBA7AE-652A-4107-9F4E-60D9FA38D5EF}" srcOrd="0" destOrd="0" presId="urn:microsoft.com/office/officeart/2005/8/layout/list1"/>
    <dgm:cxn modelId="{CB0E89ED-BAFB-4E71-99C2-ADFECDD0CF11}" srcId="{613E2EAD-91B7-45FD-B2BA-C97393A1292E}" destId="{0829FE9F-AE9B-4379-B431-EBD142902FC4}" srcOrd="3" destOrd="0" parTransId="{EBFB7C14-C74F-4D62-A45B-785323B3C126}" sibTransId="{8C6020A6-059A-4D6E-8E1E-BAF28DB0C7D3}"/>
    <dgm:cxn modelId="{5A8FEC5F-FD05-41F4-9BA1-BECB2A43B3A2}" type="presOf" srcId="{D7E84495-734A-488B-BAC7-3F157090EFDC}" destId="{38961BF6-1405-43D2-BD00-E555B245A74F}" srcOrd="1" destOrd="0" presId="urn:microsoft.com/office/officeart/2005/8/layout/list1"/>
    <dgm:cxn modelId="{99EA7555-A900-4AB0-AA27-7F300B776429}" type="presOf" srcId="{0829FE9F-AE9B-4379-B431-EBD142902FC4}" destId="{D0602A91-58AF-4F46-BBCB-18B5154F233E}" srcOrd="0" destOrd="0" presId="urn:microsoft.com/office/officeart/2005/8/layout/list1"/>
    <dgm:cxn modelId="{740BBF26-59FE-4756-9647-418D94B0FF7F}" type="presParOf" srcId="{CCC97467-F17E-4C28-BF5A-F26BBFE931F7}" destId="{30E4715C-DCE8-46BC-B6D0-B54A1F8E614B}" srcOrd="0" destOrd="0" presId="urn:microsoft.com/office/officeart/2005/8/layout/list1"/>
    <dgm:cxn modelId="{9583364A-9C88-4427-82FE-3E0F23ED273C}" type="presParOf" srcId="{30E4715C-DCE8-46BC-B6D0-B54A1F8E614B}" destId="{EA26FCAD-A5D2-4C5B-9160-F8DFB1A88F0C}" srcOrd="0" destOrd="0" presId="urn:microsoft.com/office/officeart/2005/8/layout/list1"/>
    <dgm:cxn modelId="{50EA975C-F747-4373-B4D8-A4B690F8483F}" type="presParOf" srcId="{30E4715C-DCE8-46BC-B6D0-B54A1F8E614B}" destId="{38961BF6-1405-43D2-BD00-E555B245A74F}" srcOrd="1" destOrd="0" presId="urn:microsoft.com/office/officeart/2005/8/layout/list1"/>
    <dgm:cxn modelId="{C103D6F7-E9C5-4C2C-ABCD-6F79942B06C8}" type="presParOf" srcId="{CCC97467-F17E-4C28-BF5A-F26BBFE931F7}" destId="{CE52D0A5-6B1C-4E7C-80AD-6252A2A831C0}" srcOrd="1" destOrd="0" presId="urn:microsoft.com/office/officeart/2005/8/layout/list1"/>
    <dgm:cxn modelId="{DB7C6226-446C-400B-8595-9D2D4CF49576}" type="presParOf" srcId="{CCC97467-F17E-4C28-BF5A-F26BBFE931F7}" destId="{8B52B856-49B6-48F4-96C7-4DA907877F46}" srcOrd="2" destOrd="0" presId="urn:microsoft.com/office/officeart/2005/8/layout/list1"/>
    <dgm:cxn modelId="{FB7C008F-08E6-4F51-8AB1-4CE17CC15FCE}" type="presParOf" srcId="{CCC97467-F17E-4C28-BF5A-F26BBFE931F7}" destId="{7A76CDD3-A191-42C3-AB41-EB4263B503D0}" srcOrd="3" destOrd="0" presId="urn:microsoft.com/office/officeart/2005/8/layout/list1"/>
    <dgm:cxn modelId="{0409F8D2-6DE3-4BE1-A5F1-F4D57436B141}" type="presParOf" srcId="{CCC97467-F17E-4C28-BF5A-F26BBFE931F7}" destId="{4CA2462C-4FDD-4607-B9B4-7447184F4A5F}" srcOrd="4" destOrd="0" presId="urn:microsoft.com/office/officeart/2005/8/layout/list1"/>
    <dgm:cxn modelId="{32A29DC4-31B9-480D-AB97-916B49F9A8BF}" type="presParOf" srcId="{4CA2462C-4FDD-4607-B9B4-7447184F4A5F}" destId="{B900A384-E52E-4551-8624-063B74DE80D1}" srcOrd="0" destOrd="0" presId="urn:microsoft.com/office/officeart/2005/8/layout/list1"/>
    <dgm:cxn modelId="{E140A2F5-F121-4C55-9128-ED6381C409F9}" type="presParOf" srcId="{4CA2462C-4FDD-4607-B9B4-7447184F4A5F}" destId="{F7BFD444-99DD-47C3-9DCB-225102B06FA1}" srcOrd="1" destOrd="0" presId="urn:microsoft.com/office/officeart/2005/8/layout/list1"/>
    <dgm:cxn modelId="{97D3049E-D8DD-4EF6-B396-F3095DC055FE}" type="presParOf" srcId="{CCC97467-F17E-4C28-BF5A-F26BBFE931F7}" destId="{F6A46E35-4B0A-4D98-BCBA-1A0EDAE2F2DB}" srcOrd="5" destOrd="0" presId="urn:microsoft.com/office/officeart/2005/8/layout/list1"/>
    <dgm:cxn modelId="{EE50C271-15F4-4D1C-977F-705703462F7A}" type="presParOf" srcId="{CCC97467-F17E-4C28-BF5A-F26BBFE931F7}" destId="{350528E7-9C98-466F-98FE-BF222674AA2A}" srcOrd="6" destOrd="0" presId="urn:microsoft.com/office/officeart/2005/8/layout/list1"/>
    <dgm:cxn modelId="{D4C8A088-A960-4F07-9AD3-6D2CB21C508F}" type="presParOf" srcId="{CCC97467-F17E-4C28-BF5A-F26BBFE931F7}" destId="{D6D68289-E82F-4EE4-81D7-20690ED049F9}" srcOrd="7" destOrd="0" presId="urn:microsoft.com/office/officeart/2005/8/layout/list1"/>
    <dgm:cxn modelId="{101C2209-CAF0-4BC1-961B-74402C270BB1}" type="presParOf" srcId="{CCC97467-F17E-4C28-BF5A-F26BBFE931F7}" destId="{8B7F9E01-8064-45B9-984C-993724D6E610}" srcOrd="8" destOrd="0" presId="urn:microsoft.com/office/officeart/2005/8/layout/list1"/>
    <dgm:cxn modelId="{80F58E52-0D2A-4281-8FFF-BA1DAD067280}" type="presParOf" srcId="{8B7F9E01-8064-45B9-984C-993724D6E610}" destId="{15B67625-699C-4961-AF25-88BEFE4487E0}" srcOrd="0" destOrd="0" presId="urn:microsoft.com/office/officeart/2005/8/layout/list1"/>
    <dgm:cxn modelId="{C50D278B-26DE-4E00-99DA-1766A6A0EDB1}" type="presParOf" srcId="{8B7F9E01-8064-45B9-984C-993724D6E610}" destId="{DE245C93-18FE-4101-8009-0CADBA05CF04}" srcOrd="1" destOrd="0" presId="urn:microsoft.com/office/officeart/2005/8/layout/list1"/>
    <dgm:cxn modelId="{AD4D1AB4-8932-4EB1-B3B3-07EBF422F940}" type="presParOf" srcId="{CCC97467-F17E-4C28-BF5A-F26BBFE931F7}" destId="{C173E51B-9958-4C0F-BBBC-A685ED100721}" srcOrd="9" destOrd="0" presId="urn:microsoft.com/office/officeart/2005/8/layout/list1"/>
    <dgm:cxn modelId="{6257EDEC-D333-4213-9D02-C205E219D783}" type="presParOf" srcId="{CCC97467-F17E-4C28-BF5A-F26BBFE931F7}" destId="{A0C523B2-B1C1-4B09-A32D-9DE9835BEF8C}" srcOrd="10" destOrd="0" presId="urn:microsoft.com/office/officeart/2005/8/layout/list1"/>
    <dgm:cxn modelId="{AC35BFED-8913-431D-948D-AF251C23BD92}" type="presParOf" srcId="{CCC97467-F17E-4C28-BF5A-F26BBFE931F7}" destId="{9D851820-05F0-46DC-BF3C-AF9486447B10}" srcOrd="11" destOrd="0" presId="urn:microsoft.com/office/officeart/2005/8/layout/list1"/>
    <dgm:cxn modelId="{9B8011CE-A099-4060-8968-EF3C1C7FA48F}" type="presParOf" srcId="{CCC97467-F17E-4C28-BF5A-F26BBFE931F7}" destId="{B9B9B52A-DF97-4860-86E3-8262218415E2}" srcOrd="12" destOrd="0" presId="urn:microsoft.com/office/officeart/2005/8/layout/list1"/>
    <dgm:cxn modelId="{873C4A22-A890-4D1B-8A11-0D44EF3BC3DF}" type="presParOf" srcId="{B9B9B52A-DF97-4860-86E3-8262218415E2}" destId="{D0602A91-58AF-4F46-BBCB-18B5154F233E}" srcOrd="0" destOrd="0" presId="urn:microsoft.com/office/officeart/2005/8/layout/list1"/>
    <dgm:cxn modelId="{6DB884E5-EF87-4D72-9808-BB7D9648DAB2}" type="presParOf" srcId="{B9B9B52A-DF97-4860-86E3-8262218415E2}" destId="{8029FC94-789A-4D35-B50C-F1134EBCDF6C}" srcOrd="1" destOrd="0" presId="urn:microsoft.com/office/officeart/2005/8/layout/list1"/>
    <dgm:cxn modelId="{CE7AFB96-656A-460E-AD91-F4F08598EA7C}" type="presParOf" srcId="{CCC97467-F17E-4C28-BF5A-F26BBFE931F7}" destId="{E329BE71-D74A-449D-A284-0BABFCC27BF4}" srcOrd="13" destOrd="0" presId="urn:microsoft.com/office/officeart/2005/8/layout/list1"/>
    <dgm:cxn modelId="{491113F1-01B8-4561-8117-0B32A0A41BDC}" type="presParOf" srcId="{CCC97467-F17E-4C28-BF5A-F26BBFE931F7}" destId="{48FBA7AE-652A-4107-9F4E-60D9FA38D5EF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2BA79D-6D02-4F8C-B2B0-E2DFABF4796F}">
      <dsp:nvSpPr>
        <dsp:cNvPr id="0" name=""/>
        <dsp:cNvSpPr/>
      </dsp:nvSpPr>
      <dsp:spPr>
        <a:xfrm>
          <a:off x="5925" y="1381686"/>
          <a:ext cx="2666360" cy="2543455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935521-0665-4AD3-A5A3-17DE3782FC4E}">
      <dsp:nvSpPr>
        <dsp:cNvPr id="0" name=""/>
        <dsp:cNvSpPr/>
      </dsp:nvSpPr>
      <dsp:spPr>
        <a:xfrm>
          <a:off x="110782" y="3612106"/>
          <a:ext cx="2666360" cy="838854"/>
        </a:xfrm>
        <a:prstGeom prst="wedgeRectCallout">
          <a:avLst>
            <a:gd name="adj1" fmla="val 20250"/>
            <a:gd name="adj2" fmla="val -607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Подготовительный этап</a:t>
          </a:r>
          <a:endParaRPr lang="ru-RU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 pitchFamily="34" charset="0"/>
            <a:ea typeface="+mn-ea"/>
            <a:cs typeface="Calibri" panose="020F0502020204030204" pitchFamily="34" charset="0"/>
          </a:endParaRPr>
        </a:p>
      </dsp:txBody>
      <dsp:txXfrm>
        <a:off x="110782" y="3612106"/>
        <a:ext cx="2666360" cy="838854"/>
      </dsp:txXfrm>
    </dsp:sp>
    <dsp:sp modelId="{0E12E933-987E-4914-9FF2-8C1AAAAD2CD1}">
      <dsp:nvSpPr>
        <dsp:cNvPr id="0" name=""/>
        <dsp:cNvSpPr/>
      </dsp:nvSpPr>
      <dsp:spPr>
        <a:xfrm>
          <a:off x="3076733" y="1418368"/>
          <a:ext cx="2655604" cy="2396728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248CDA-C5C2-455B-9E9E-775E6C97711E}">
      <dsp:nvSpPr>
        <dsp:cNvPr id="0" name=""/>
        <dsp:cNvSpPr/>
      </dsp:nvSpPr>
      <dsp:spPr>
        <a:xfrm>
          <a:off x="3176212" y="3575424"/>
          <a:ext cx="2666360" cy="838854"/>
        </a:xfrm>
        <a:prstGeom prst="roundRect">
          <a:avLst>
            <a:gd name="adj" fmla="val 1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Основной этап</a:t>
          </a:r>
          <a:endParaRPr lang="ru-RU" sz="2000" kern="1200" dirty="0">
            <a:solidFill>
              <a:schemeClr val="tx1"/>
            </a:solidFill>
            <a:latin typeface="Calibri" panose="020F0502020204030204"/>
            <a:ea typeface="+mn-ea"/>
            <a:cs typeface="+mn-cs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6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3200781" y="3599993"/>
        <a:ext cx="2617222" cy="789716"/>
      </dsp:txXfrm>
    </dsp:sp>
    <dsp:sp modelId="{D19CB9C7-DFBE-426F-97ED-8FE91E6D27C6}">
      <dsp:nvSpPr>
        <dsp:cNvPr id="0" name=""/>
        <dsp:cNvSpPr/>
      </dsp:nvSpPr>
      <dsp:spPr>
        <a:xfrm>
          <a:off x="6142164" y="1418368"/>
          <a:ext cx="2995910" cy="2396728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1F36E8-9F23-4194-9E79-5B18EFE3216E}">
      <dsp:nvSpPr>
        <dsp:cNvPr id="0" name=""/>
        <dsp:cNvSpPr/>
      </dsp:nvSpPr>
      <dsp:spPr>
        <a:xfrm>
          <a:off x="6411795" y="3575424"/>
          <a:ext cx="2666360" cy="838854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Заключительный этап</a:t>
          </a:r>
          <a:endParaRPr lang="ru-RU" sz="2000" kern="1200" dirty="0">
            <a:solidFill>
              <a:schemeClr val="tx1"/>
            </a:solidFill>
            <a:latin typeface="Calibri" panose="020F0502020204030204"/>
            <a:ea typeface="+mn-ea"/>
            <a:cs typeface="+mn-cs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6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6436364" y="3599993"/>
        <a:ext cx="2617222" cy="78971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5C79FD-59C3-434C-AF79-79B100177BD3}">
      <dsp:nvSpPr>
        <dsp:cNvPr id="0" name=""/>
        <dsp:cNvSpPr/>
      </dsp:nvSpPr>
      <dsp:spPr>
        <a:xfrm>
          <a:off x="1234481" y="0"/>
          <a:ext cx="5760637" cy="1458162"/>
        </a:xfrm>
        <a:prstGeom prst="trapezoid">
          <a:avLst>
            <a:gd name="adj" fmla="val 70548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 </a:t>
          </a:r>
          <a:r>
            <a:rPr lang="ru-RU" sz="2400" kern="1200" dirty="0" smtClean="0">
              <a:latin typeface="+mn-lt"/>
              <a:cs typeface="Times New Roman" panose="02020603050405020304" pitchFamily="18" charset="0"/>
            </a:rPr>
            <a:t>1.Будут созданы условия для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+mn-lt"/>
              <a:cs typeface="Times New Roman" panose="02020603050405020304" pitchFamily="18" charset="0"/>
            </a:rPr>
            <a:t>      творческих способностей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+mn-lt"/>
              <a:cs typeface="Times New Roman" panose="02020603050405020304" pitchFamily="18" charset="0"/>
            </a:rPr>
            <a:t>   детей, познавательной активности.</a:t>
          </a:r>
          <a:endParaRPr lang="ru-RU" sz="2400" b="1" kern="1200" dirty="0">
            <a:latin typeface="+mn-lt"/>
          </a:endParaRPr>
        </a:p>
      </dsp:txBody>
      <dsp:txXfrm>
        <a:off x="1234481" y="0"/>
        <a:ext cx="5760637" cy="1458162"/>
      </dsp:txXfrm>
    </dsp:sp>
    <dsp:sp modelId="{CA3630F0-F43F-4BC7-B54C-8AA6D89A1609}">
      <dsp:nvSpPr>
        <dsp:cNvPr id="0" name=""/>
        <dsp:cNvSpPr/>
      </dsp:nvSpPr>
      <dsp:spPr>
        <a:xfrm>
          <a:off x="1162472" y="1458161"/>
          <a:ext cx="5904655" cy="1458162"/>
        </a:xfrm>
        <a:prstGeom prst="trapezoid">
          <a:avLst>
            <a:gd name="adj" fmla="val 70548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+mn-lt"/>
              <a:cs typeface="Times New Roman" panose="02020603050405020304" pitchFamily="18" charset="0"/>
            </a:rPr>
            <a:t>2.Дети будут  знать состав и свойства: пластилина, глины, солёного теста.</a:t>
          </a:r>
          <a:endParaRPr lang="ru-RU" sz="2400" kern="1200" dirty="0">
            <a:latin typeface="+mn-lt"/>
          </a:endParaRPr>
        </a:p>
      </dsp:txBody>
      <dsp:txXfrm>
        <a:off x="2195786" y="1458161"/>
        <a:ext cx="3838026" cy="1458162"/>
      </dsp:txXfrm>
    </dsp:sp>
    <dsp:sp modelId="{47BAC8CD-C084-4F72-9C9F-206F0863D387}">
      <dsp:nvSpPr>
        <dsp:cNvPr id="0" name=""/>
        <dsp:cNvSpPr/>
      </dsp:nvSpPr>
      <dsp:spPr>
        <a:xfrm>
          <a:off x="658429" y="2916323"/>
          <a:ext cx="6912740" cy="1458162"/>
        </a:xfrm>
        <a:prstGeom prst="trapezoid">
          <a:avLst>
            <a:gd name="adj" fmla="val 70548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+mn-lt"/>
              <a:cs typeface="Times New Roman" panose="02020603050405020304" pitchFamily="18" charset="0"/>
            </a:rPr>
            <a:t>3.Ребята самостоятельно смогут выбрать материал для лепки и слепить задуманный ими персонаж ,предмет и другое.</a:t>
          </a:r>
          <a:endParaRPr lang="ru-RU" sz="2400" kern="1200" dirty="0">
            <a:latin typeface="+mn-lt"/>
          </a:endParaRPr>
        </a:p>
      </dsp:txBody>
      <dsp:txXfrm>
        <a:off x="1868159" y="2916323"/>
        <a:ext cx="4493281" cy="1458162"/>
      </dsp:txXfrm>
    </dsp:sp>
    <dsp:sp modelId="{498D8245-23BA-4F17-8E0A-5F8CC7C67614}">
      <dsp:nvSpPr>
        <dsp:cNvPr id="0" name=""/>
        <dsp:cNvSpPr/>
      </dsp:nvSpPr>
      <dsp:spPr>
        <a:xfrm>
          <a:off x="0" y="4320475"/>
          <a:ext cx="8229600" cy="1458162"/>
        </a:xfrm>
        <a:prstGeom prst="trapezoid">
          <a:avLst>
            <a:gd name="adj" fmla="val 70548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+mn-lt"/>
              <a:cs typeface="Times New Roman" panose="02020603050405020304" pitchFamily="18" charset="0"/>
            </a:rPr>
            <a:t>4.Пополнить словарный  запас детей.</a:t>
          </a:r>
          <a:endParaRPr lang="ru-RU" sz="2400" kern="1200" dirty="0">
            <a:latin typeface="+mn-lt"/>
          </a:endParaRPr>
        </a:p>
      </dsp:txBody>
      <dsp:txXfrm>
        <a:off x="1440179" y="4320475"/>
        <a:ext cx="5349240" cy="145816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2C8431-80C8-4F5B-8220-28344F2FF36D}">
      <dsp:nvSpPr>
        <dsp:cNvPr id="0" name=""/>
        <dsp:cNvSpPr/>
      </dsp:nvSpPr>
      <dsp:spPr>
        <a:xfrm>
          <a:off x="0" y="396832"/>
          <a:ext cx="807524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6B6F13-5F09-4EC9-A6AE-15AC0E9387E9}">
      <dsp:nvSpPr>
        <dsp:cNvPr id="0" name=""/>
        <dsp:cNvSpPr/>
      </dsp:nvSpPr>
      <dsp:spPr>
        <a:xfrm>
          <a:off x="403762" y="49769"/>
          <a:ext cx="5652668" cy="61274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657" tIns="0" rIns="21365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</a:rPr>
            <a:t>Определение проблемы, цели и задач проекта.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433674" y="79681"/>
        <a:ext cx="5592844" cy="552919"/>
      </dsp:txXfrm>
    </dsp:sp>
    <dsp:sp modelId="{9EF67A63-74A8-419E-974D-5A08831EE0DF}">
      <dsp:nvSpPr>
        <dsp:cNvPr id="0" name=""/>
        <dsp:cNvSpPr/>
      </dsp:nvSpPr>
      <dsp:spPr>
        <a:xfrm>
          <a:off x="0" y="1631906"/>
          <a:ext cx="807524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2483469"/>
              <a:satOff val="9953"/>
              <a:lumOff val="215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73A636-E434-44A2-94EF-1B42A27BE6B7}">
      <dsp:nvSpPr>
        <dsp:cNvPr id="0" name=""/>
        <dsp:cNvSpPr/>
      </dsp:nvSpPr>
      <dsp:spPr>
        <a:xfrm>
          <a:off x="403762" y="947632"/>
          <a:ext cx="5652668" cy="949954"/>
        </a:xfrm>
        <a:prstGeom prst="roundRect">
          <a:avLst/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657" tIns="0" rIns="21365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</a:rPr>
            <a:t>Информирование участников проекта об актуальности, целях и задачах проекта.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450135" y="994005"/>
        <a:ext cx="5559922" cy="857208"/>
      </dsp:txXfrm>
    </dsp:sp>
    <dsp:sp modelId="{B6AFB28B-2B39-4624-9177-AAC20ECBAA20}">
      <dsp:nvSpPr>
        <dsp:cNvPr id="0" name=""/>
        <dsp:cNvSpPr/>
      </dsp:nvSpPr>
      <dsp:spPr>
        <a:xfrm>
          <a:off x="0" y="2670479"/>
          <a:ext cx="807524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B010C2-0F3D-413A-9DA3-F650D129C32B}">
      <dsp:nvSpPr>
        <dsp:cNvPr id="0" name=""/>
        <dsp:cNvSpPr/>
      </dsp:nvSpPr>
      <dsp:spPr>
        <a:xfrm>
          <a:off x="403762" y="2182706"/>
          <a:ext cx="5652668" cy="753452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657" tIns="0" rIns="21365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</a:rPr>
            <a:t>Составление плана реализации основного этапа проекта.</a:t>
          </a:r>
          <a:endParaRPr lang="ru-RU" sz="2400" kern="1200" dirty="0"/>
        </a:p>
      </dsp:txBody>
      <dsp:txXfrm>
        <a:off x="440542" y="2219486"/>
        <a:ext cx="5579108" cy="679892"/>
      </dsp:txXfrm>
    </dsp:sp>
    <dsp:sp modelId="{31929FC2-5361-4DB0-A9F6-F4F639237541}">
      <dsp:nvSpPr>
        <dsp:cNvPr id="0" name=""/>
        <dsp:cNvSpPr/>
      </dsp:nvSpPr>
      <dsp:spPr>
        <a:xfrm>
          <a:off x="0" y="3924704"/>
          <a:ext cx="807524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7450407"/>
              <a:satOff val="29858"/>
              <a:lumOff val="64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BF362C-FF7E-4F4F-9E7A-DE65DE3B902E}">
      <dsp:nvSpPr>
        <dsp:cNvPr id="0" name=""/>
        <dsp:cNvSpPr/>
      </dsp:nvSpPr>
      <dsp:spPr>
        <a:xfrm>
          <a:off x="403762" y="3221279"/>
          <a:ext cx="5652668" cy="969104"/>
        </a:xfrm>
        <a:prstGeom prst="roundRect">
          <a:avLst/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657" tIns="0" rIns="21365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</a:rPr>
            <a:t>Подбор методической и художественной литературы по выбранной тематике проекта.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451070" y="3268587"/>
        <a:ext cx="5558052" cy="874488"/>
      </dsp:txXfrm>
    </dsp:sp>
    <dsp:sp modelId="{4E934864-777F-4EC4-8833-EC854D6BDAC5}">
      <dsp:nvSpPr>
        <dsp:cNvPr id="0" name=""/>
        <dsp:cNvSpPr/>
      </dsp:nvSpPr>
      <dsp:spPr>
        <a:xfrm>
          <a:off x="0" y="5229886"/>
          <a:ext cx="807524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6114CE-4DD8-407B-AB9D-3BD68C38A53C}">
      <dsp:nvSpPr>
        <dsp:cNvPr id="0" name=""/>
        <dsp:cNvSpPr/>
      </dsp:nvSpPr>
      <dsp:spPr>
        <a:xfrm>
          <a:off x="434092" y="4475504"/>
          <a:ext cx="5652668" cy="1020062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657" tIns="0" rIns="21365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</a:rPr>
            <a:t>Подбор необходимого оборудования и пособий для практической реализации проекта.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483887" y="4525299"/>
        <a:ext cx="5553078" cy="9204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09317A-36CD-4E8F-AFAF-53265ADC36DF}">
      <dsp:nvSpPr>
        <dsp:cNvPr id="0" name=""/>
        <dsp:cNvSpPr/>
      </dsp:nvSpPr>
      <dsp:spPr>
        <a:xfrm>
          <a:off x="2277024" y="268557"/>
          <a:ext cx="3888026" cy="1215008"/>
        </a:xfrm>
        <a:prstGeom prst="rect">
          <a:avLst/>
        </a:prstGeom>
        <a:solidFill>
          <a:sysClr val="window" lastClr="FFFFFF">
            <a:alpha val="40000"/>
            <a:hueOff val="0"/>
            <a:satOff val="0"/>
            <a:lumOff val="0"/>
            <a:alphaOff val="0"/>
          </a:sysClr>
        </a:solidFill>
        <a:ln w="635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2966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/>
              <a:ea typeface="+mn-ea"/>
              <a:cs typeface="+mn-cs"/>
            </a:rPr>
            <a:t>Проведение познавательного занятия «Волшебный мир лепки».</a:t>
          </a:r>
          <a:endParaRPr lang="ru-RU" sz="18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277024" y="268557"/>
        <a:ext cx="3888026" cy="1215008"/>
      </dsp:txXfrm>
    </dsp:sp>
    <dsp:sp modelId="{45E8AEC8-C2D2-4E05-8FC5-198C69E1B3C0}">
      <dsp:nvSpPr>
        <dsp:cNvPr id="0" name=""/>
        <dsp:cNvSpPr/>
      </dsp:nvSpPr>
      <dsp:spPr>
        <a:xfrm>
          <a:off x="2115023" y="93056"/>
          <a:ext cx="850505" cy="1275758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5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63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EA5D92E-5895-4309-89F2-44EEB91CEDAA}">
      <dsp:nvSpPr>
        <dsp:cNvPr id="0" name=""/>
        <dsp:cNvSpPr/>
      </dsp:nvSpPr>
      <dsp:spPr>
        <a:xfrm>
          <a:off x="6526341" y="268557"/>
          <a:ext cx="3888026" cy="1215008"/>
        </a:xfrm>
        <a:prstGeom prst="rect">
          <a:avLst/>
        </a:prstGeom>
        <a:solidFill>
          <a:sysClr val="window" lastClr="FFFFFF">
            <a:alpha val="40000"/>
            <a:hueOff val="0"/>
            <a:satOff val="0"/>
            <a:lumOff val="0"/>
            <a:alphaOff val="0"/>
          </a:sysClr>
        </a:solidFill>
        <a:ln w="635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2966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/>
              <a:ea typeface="+mn-ea"/>
              <a:cs typeface="+mn-cs"/>
            </a:rPr>
            <a:t>Просмотры презентаций: «Глина», «Солёное тесто», «Пластилин».</a:t>
          </a:r>
          <a:endParaRPr lang="ru-RU" sz="18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6526341" y="268557"/>
        <a:ext cx="3888026" cy="1215008"/>
      </dsp:txXfrm>
    </dsp:sp>
    <dsp:sp modelId="{D117509C-68C1-41C8-BCF1-E18FF35CEDD2}">
      <dsp:nvSpPr>
        <dsp:cNvPr id="0" name=""/>
        <dsp:cNvSpPr/>
      </dsp:nvSpPr>
      <dsp:spPr>
        <a:xfrm>
          <a:off x="6364340" y="93056"/>
          <a:ext cx="850505" cy="1275758"/>
        </a:xfrm>
        <a:prstGeom prst="rect">
          <a:avLst/>
        </a:prstGeom>
        <a:blipFill rotWithShape="1">
          <a:blip xmlns:r="http://schemas.openxmlformats.org/officeDocument/2006/relationships" r:embed="rId2">
            <a:duotone>
              <a:schemeClr val="accent5">
                <a:hueOff val="-1780394"/>
                <a:satOff val="7936"/>
                <a:lumOff val="701"/>
                <a:alphaOff val="0"/>
                <a:shade val="20000"/>
                <a:satMod val="200000"/>
              </a:schemeClr>
              <a:schemeClr val="accent5">
                <a:hueOff val="-1780394"/>
                <a:satOff val="7936"/>
                <a:lumOff val="701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63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D147095-4DEA-4FA2-B148-C5507CAADF25}">
      <dsp:nvSpPr>
        <dsp:cNvPr id="0" name=""/>
        <dsp:cNvSpPr/>
      </dsp:nvSpPr>
      <dsp:spPr>
        <a:xfrm>
          <a:off x="2277024" y="1798118"/>
          <a:ext cx="3888026" cy="1215008"/>
        </a:xfrm>
        <a:prstGeom prst="rect">
          <a:avLst/>
        </a:prstGeom>
        <a:solidFill>
          <a:sysClr val="window" lastClr="FFFFFF">
            <a:alpha val="40000"/>
            <a:hueOff val="0"/>
            <a:satOff val="0"/>
            <a:lumOff val="0"/>
            <a:alphaOff val="0"/>
          </a:sysClr>
        </a:solidFill>
        <a:ln w="635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2966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/>
              <a:ea typeface="+mn-ea"/>
              <a:cs typeface="+mn-cs"/>
            </a:rPr>
            <a:t>Просмотр мультфильмов: «Пластилиновая ворона», </a:t>
          </a:r>
          <a:r>
            <a:rPr lang="ru-RU" sz="1800" b="1" kern="12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/>
              <a:ea typeface="+mn-ea"/>
              <a:cs typeface="+mn-cs"/>
            </a:rPr>
            <a:t>Фиксики</a:t>
          </a:r>
          <a:r>
            <a:rPr lang="ru-RU" sz="18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/>
              <a:ea typeface="+mn-ea"/>
              <a:cs typeface="+mn-cs"/>
            </a:rPr>
            <a:t> «Пластилин из муки», «Глиняный кувшин».</a:t>
          </a:r>
          <a:endParaRPr lang="ru-RU" sz="18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277024" y="1798118"/>
        <a:ext cx="3888026" cy="1215008"/>
      </dsp:txXfrm>
    </dsp:sp>
    <dsp:sp modelId="{D7FE70EC-B7AF-414E-9255-86B6BC170662}">
      <dsp:nvSpPr>
        <dsp:cNvPr id="0" name=""/>
        <dsp:cNvSpPr/>
      </dsp:nvSpPr>
      <dsp:spPr>
        <a:xfrm>
          <a:off x="2115023" y="1622616"/>
          <a:ext cx="850505" cy="1275758"/>
        </a:xfrm>
        <a:prstGeom prst="rect">
          <a:avLst/>
        </a:prstGeom>
        <a:blipFill rotWithShape="1">
          <a:blip xmlns:r="http://schemas.openxmlformats.org/officeDocument/2006/relationships" r:embed="rId3">
            <a:duotone>
              <a:schemeClr val="accent5">
                <a:hueOff val="-3560789"/>
                <a:satOff val="15872"/>
                <a:lumOff val="1402"/>
                <a:alphaOff val="0"/>
                <a:shade val="20000"/>
                <a:satMod val="200000"/>
              </a:schemeClr>
              <a:schemeClr val="accent5">
                <a:hueOff val="-3560789"/>
                <a:satOff val="15872"/>
                <a:lumOff val="1402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63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DE9E94CE-ACDA-421A-AE0E-4DAE94340B13}">
      <dsp:nvSpPr>
        <dsp:cNvPr id="0" name=""/>
        <dsp:cNvSpPr/>
      </dsp:nvSpPr>
      <dsp:spPr>
        <a:xfrm>
          <a:off x="6526341" y="1798118"/>
          <a:ext cx="3888026" cy="1215008"/>
        </a:xfrm>
        <a:prstGeom prst="rect">
          <a:avLst/>
        </a:prstGeom>
        <a:solidFill>
          <a:sysClr val="window" lastClr="FFFFFF">
            <a:alpha val="40000"/>
            <a:hueOff val="0"/>
            <a:satOff val="0"/>
            <a:lumOff val="0"/>
            <a:alphaOff val="0"/>
          </a:sysClr>
        </a:solidFill>
        <a:ln w="635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2966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/>
              <a:ea typeface="+mn-ea"/>
              <a:cs typeface="+mn-cs"/>
            </a:rPr>
            <a:t>Знакомство с художественной и познавательной литературой.</a:t>
          </a:r>
          <a:endParaRPr lang="ru-RU" sz="18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6526341" y="1798118"/>
        <a:ext cx="3888026" cy="1215008"/>
      </dsp:txXfrm>
    </dsp:sp>
    <dsp:sp modelId="{1E138CC0-85A3-4022-8352-6916EFACBF17}">
      <dsp:nvSpPr>
        <dsp:cNvPr id="0" name=""/>
        <dsp:cNvSpPr/>
      </dsp:nvSpPr>
      <dsp:spPr>
        <a:xfrm>
          <a:off x="6364340" y="1622616"/>
          <a:ext cx="850505" cy="1275758"/>
        </a:xfrm>
        <a:prstGeom prst="rect">
          <a:avLst/>
        </a:prstGeom>
        <a:blipFill rotWithShape="1">
          <a:blip xmlns:r="http://schemas.openxmlformats.org/officeDocument/2006/relationships" r:embed="rId4">
            <a:duotone>
              <a:schemeClr val="accent5">
                <a:hueOff val="-5341183"/>
                <a:satOff val="23809"/>
                <a:lumOff val="2104"/>
                <a:alphaOff val="0"/>
                <a:shade val="20000"/>
                <a:satMod val="200000"/>
              </a:schemeClr>
              <a:schemeClr val="accent5">
                <a:hueOff val="-5341183"/>
                <a:satOff val="23809"/>
                <a:lumOff val="2104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63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9303044-70DA-497E-A005-CC6DF2A5B7BE}">
      <dsp:nvSpPr>
        <dsp:cNvPr id="0" name=""/>
        <dsp:cNvSpPr/>
      </dsp:nvSpPr>
      <dsp:spPr>
        <a:xfrm>
          <a:off x="2277024" y="3327678"/>
          <a:ext cx="3888026" cy="1215008"/>
        </a:xfrm>
        <a:prstGeom prst="rect">
          <a:avLst/>
        </a:prstGeom>
        <a:solidFill>
          <a:sysClr val="window" lastClr="FFFFFF">
            <a:alpha val="40000"/>
            <a:hueOff val="0"/>
            <a:satOff val="0"/>
            <a:lumOff val="0"/>
            <a:alphaOff val="0"/>
          </a:sysClr>
        </a:solidFill>
        <a:ln w="635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2966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/>
              <a:ea typeface="+mn-ea"/>
              <a:cs typeface="+mn-cs"/>
            </a:rPr>
            <a:t>Лепка героев «Пластилиновая ворона».</a:t>
          </a:r>
          <a:endParaRPr lang="ru-RU" sz="18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277024" y="3327678"/>
        <a:ext cx="3888026" cy="1215008"/>
      </dsp:txXfrm>
    </dsp:sp>
    <dsp:sp modelId="{529D0E5A-0E7C-48DB-BBF1-1E283FFE68BA}">
      <dsp:nvSpPr>
        <dsp:cNvPr id="0" name=""/>
        <dsp:cNvSpPr/>
      </dsp:nvSpPr>
      <dsp:spPr>
        <a:xfrm>
          <a:off x="2115023" y="3152177"/>
          <a:ext cx="850505" cy="1275758"/>
        </a:xfrm>
        <a:prstGeom prst="rect">
          <a:avLst/>
        </a:prstGeom>
        <a:blipFill rotWithShape="1">
          <a:blip xmlns:r="http://schemas.openxmlformats.org/officeDocument/2006/relationships" r:embed="rId5">
            <a:duotone>
              <a:schemeClr val="accent5">
                <a:hueOff val="-7121577"/>
                <a:satOff val="31745"/>
                <a:lumOff val="2805"/>
                <a:alphaOff val="0"/>
                <a:shade val="20000"/>
                <a:satMod val="200000"/>
              </a:schemeClr>
              <a:schemeClr val="accent5">
                <a:hueOff val="-7121577"/>
                <a:satOff val="31745"/>
                <a:lumOff val="2805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63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545AFFB-3B97-4280-8D21-288FE01A8375}">
      <dsp:nvSpPr>
        <dsp:cNvPr id="0" name=""/>
        <dsp:cNvSpPr/>
      </dsp:nvSpPr>
      <dsp:spPr>
        <a:xfrm>
          <a:off x="6526341" y="3327678"/>
          <a:ext cx="3888026" cy="1215008"/>
        </a:xfrm>
        <a:prstGeom prst="rect">
          <a:avLst/>
        </a:prstGeom>
        <a:solidFill>
          <a:sysClr val="window" lastClr="FFFFFF">
            <a:alpha val="40000"/>
            <a:hueOff val="0"/>
            <a:satOff val="0"/>
            <a:lumOff val="0"/>
            <a:alphaOff val="0"/>
          </a:sysClr>
        </a:solidFill>
        <a:ln w="635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2966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/>
              <a:ea typeface="+mn-ea"/>
              <a:cs typeface="+mn-cs"/>
            </a:rPr>
            <a:t>Исследование: деревянная полимерная глина, паста для моделирования, солёное тесто, воздушный пластилин.</a:t>
          </a:r>
          <a:endParaRPr lang="ru-RU" sz="18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6526341" y="3327678"/>
        <a:ext cx="3888026" cy="1215008"/>
      </dsp:txXfrm>
    </dsp:sp>
    <dsp:sp modelId="{C6B5EF79-2EFF-4D69-8964-F199E0DACD81}">
      <dsp:nvSpPr>
        <dsp:cNvPr id="0" name=""/>
        <dsp:cNvSpPr/>
      </dsp:nvSpPr>
      <dsp:spPr>
        <a:xfrm>
          <a:off x="6364340" y="3152177"/>
          <a:ext cx="850505" cy="1275758"/>
        </a:xfrm>
        <a:prstGeom prst="rect">
          <a:avLst/>
        </a:prstGeom>
        <a:blipFill rotWithShape="1">
          <a:blip xmlns:r="http://schemas.openxmlformats.org/officeDocument/2006/relationships" r:embed="rId6">
            <a:duotone>
              <a:schemeClr val="accent5">
                <a:hueOff val="-8901971"/>
                <a:satOff val="39681"/>
                <a:lumOff val="3506"/>
                <a:alphaOff val="0"/>
                <a:shade val="20000"/>
                <a:satMod val="200000"/>
              </a:schemeClr>
              <a:schemeClr val="accent5">
                <a:hueOff val="-8901971"/>
                <a:satOff val="39681"/>
                <a:lumOff val="3506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63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032C49A-E140-4B26-BBF3-D32CA1A651C0}">
      <dsp:nvSpPr>
        <dsp:cNvPr id="0" name=""/>
        <dsp:cNvSpPr/>
      </dsp:nvSpPr>
      <dsp:spPr>
        <a:xfrm>
          <a:off x="4497445" y="4857239"/>
          <a:ext cx="3888026" cy="1215008"/>
        </a:xfrm>
        <a:prstGeom prst="rect">
          <a:avLst/>
        </a:prstGeom>
        <a:solidFill>
          <a:sysClr val="window" lastClr="FFFFFF">
            <a:alpha val="40000"/>
            <a:hueOff val="0"/>
            <a:satOff val="0"/>
            <a:lumOff val="0"/>
            <a:alphaOff val="0"/>
          </a:sysClr>
        </a:solidFill>
        <a:ln w="635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2966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/>
              <a:ea typeface="+mn-ea"/>
              <a:cs typeface="+mn-cs"/>
            </a:rPr>
            <a:t>Организация выставки «Волшебный мир лепки».</a:t>
          </a:r>
          <a:endParaRPr lang="ru-RU" sz="18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497445" y="4857239"/>
        <a:ext cx="3888026" cy="1215008"/>
      </dsp:txXfrm>
    </dsp:sp>
    <dsp:sp modelId="{0ED3AE34-930C-4E70-803C-221B4558BA1C}">
      <dsp:nvSpPr>
        <dsp:cNvPr id="0" name=""/>
        <dsp:cNvSpPr/>
      </dsp:nvSpPr>
      <dsp:spPr>
        <a:xfrm>
          <a:off x="4143919" y="4681738"/>
          <a:ext cx="1233556" cy="1275758"/>
        </a:xfrm>
        <a:prstGeom prst="rect">
          <a:avLst/>
        </a:prstGeom>
        <a:blipFill rotWithShape="1">
          <a:blip xmlns:r="http://schemas.openxmlformats.org/officeDocument/2006/relationships" r:embed="rId7">
            <a:duotone>
              <a:schemeClr val="accent5">
                <a:hueOff val="-10682366"/>
                <a:satOff val="47617"/>
                <a:lumOff val="4207"/>
                <a:alphaOff val="0"/>
                <a:shade val="20000"/>
                <a:satMod val="200000"/>
              </a:schemeClr>
              <a:schemeClr val="accent5">
                <a:hueOff val="-10682366"/>
                <a:satOff val="47617"/>
                <a:lumOff val="4207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63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D4F1B3-CEB1-48A3-820A-56258EDD4BBE}">
      <dsp:nvSpPr>
        <dsp:cNvPr id="0" name=""/>
        <dsp:cNvSpPr/>
      </dsp:nvSpPr>
      <dsp:spPr>
        <a:xfrm>
          <a:off x="61" y="1205199"/>
          <a:ext cx="2663027" cy="2130422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9B3086-E346-4FD3-8128-2F474D0D2E84}">
      <dsp:nvSpPr>
        <dsp:cNvPr id="0" name=""/>
        <dsp:cNvSpPr/>
      </dsp:nvSpPr>
      <dsp:spPr>
        <a:xfrm>
          <a:off x="239733" y="3122579"/>
          <a:ext cx="2370094" cy="745647"/>
        </a:xfrm>
        <a:prstGeom prst="wedgeRectCallout">
          <a:avLst>
            <a:gd name="adj1" fmla="val 20250"/>
            <a:gd name="adj2" fmla="val -60700"/>
          </a:avLst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ysClr val="windowText" lastClr="000000"/>
              </a:solidFill>
              <a:latin typeface="Calibri" panose="020F0502020204030204"/>
              <a:ea typeface="+mn-ea"/>
              <a:cs typeface="+mn-cs"/>
            </a:rPr>
            <a:t>Изготовление буклетов «Рецепт солёного теста».</a:t>
          </a:r>
          <a:endParaRPr lang="ru-RU" sz="1800" kern="1200" dirty="0">
            <a:solidFill>
              <a:sysClr val="windowText" lastClr="000000"/>
            </a:solidFill>
            <a:latin typeface="Calibri" panose="020F0502020204030204"/>
            <a:ea typeface="+mn-ea"/>
            <a:cs typeface="+mn-cs"/>
          </a:endParaRPr>
        </a:p>
      </dsp:txBody>
      <dsp:txXfrm>
        <a:off x="239733" y="3122579"/>
        <a:ext cx="2370094" cy="745647"/>
      </dsp:txXfrm>
    </dsp:sp>
    <dsp:sp modelId="{BCAF165F-F0D9-4E57-9ADA-4442E4909E61}">
      <dsp:nvSpPr>
        <dsp:cNvPr id="0" name=""/>
        <dsp:cNvSpPr/>
      </dsp:nvSpPr>
      <dsp:spPr>
        <a:xfrm>
          <a:off x="2993530" y="1205199"/>
          <a:ext cx="2663027" cy="2130422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31E424-1A83-411E-BB29-66648E67D09E}">
      <dsp:nvSpPr>
        <dsp:cNvPr id="0" name=""/>
        <dsp:cNvSpPr/>
      </dsp:nvSpPr>
      <dsp:spPr>
        <a:xfrm>
          <a:off x="2929391" y="3122579"/>
          <a:ext cx="2977716" cy="745647"/>
        </a:xfrm>
        <a:prstGeom prst="wedgeRectCallout">
          <a:avLst>
            <a:gd name="adj1" fmla="val 20250"/>
            <a:gd name="adj2" fmla="val -60700"/>
          </a:avLst>
        </a:prstGeom>
        <a:solidFill>
          <a:srgbClr val="4472C4">
            <a:hueOff val="-3676672"/>
            <a:satOff val="-5114"/>
            <a:lumOff val="-1961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ysClr val="windowText" lastClr="000000"/>
              </a:solidFill>
              <a:latin typeface="Calibri" panose="020F0502020204030204"/>
              <a:ea typeface="+mn-ea"/>
              <a:cs typeface="+mn-cs"/>
            </a:rPr>
            <a:t>Участие в организации выставки «Волшебный мир лепки».</a:t>
          </a:r>
          <a:endParaRPr lang="ru-RU" sz="1800" kern="1200" dirty="0">
            <a:solidFill>
              <a:sysClr val="windowText" lastClr="000000"/>
            </a:solidFill>
            <a:latin typeface="Calibri" panose="020F0502020204030204"/>
            <a:ea typeface="+mn-ea"/>
            <a:cs typeface="+mn-cs"/>
          </a:endParaRPr>
        </a:p>
      </dsp:txBody>
      <dsp:txXfrm>
        <a:off x="2929391" y="3122579"/>
        <a:ext cx="2977716" cy="745647"/>
      </dsp:txXfrm>
    </dsp:sp>
    <dsp:sp modelId="{AFEB8480-770B-4A8A-9D1B-3B4AC6C59E00}">
      <dsp:nvSpPr>
        <dsp:cNvPr id="0" name=""/>
        <dsp:cNvSpPr/>
      </dsp:nvSpPr>
      <dsp:spPr>
        <a:xfrm>
          <a:off x="6396226" y="1205199"/>
          <a:ext cx="2663027" cy="2130422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841935-E844-4065-A06E-7966B42FB0D0}">
      <dsp:nvSpPr>
        <dsp:cNvPr id="0" name=""/>
        <dsp:cNvSpPr/>
      </dsp:nvSpPr>
      <dsp:spPr>
        <a:xfrm>
          <a:off x="6173410" y="3122579"/>
          <a:ext cx="3295071" cy="745647"/>
        </a:xfrm>
        <a:prstGeom prst="wedgeRectCallout">
          <a:avLst>
            <a:gd name="adj1" fmla="val 20250"/>
            <a:gd name="adj2" fmla="val -60700"/>
          </a:avLst>
        </a:prstGeom>
        <a:solidFill>
          <a:srgbClr val="4472C4">
            <a:hueOff val="-7353344"/>
            <a:satOff val="-10228"/>
            <a:lumOff val="-3922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ysClr val="windowText" lastClr="000000"/>
              </a:solidFill>
              <a:latin typeface="Calibri" panose="020F0502020204030204"/>
              <a:ea typeface="+mn-ea"/>
              <a:cs typeface="+mn-cs"/>
            </a:rPr>
            <a:t>Консультация по теме: «Увлекательная и занимательная лепка».</a:t>
          </a:r>
          <a:endParaRPr lang="ru-RU" sz="1800" kern="1200" dirty="0">
            <a:solidFill>
              <a:sysClr val="windowText" lastClr="000000"/>
            </a:solidFill>
            <a:latin typeface="Calibri" panose="020F0502020204030204"/>
            <a:ea typeface="+mn-ea"/>
            <a:cs typeface="+mn-cs"/>
          </a:endParaRPr>
        </a:p>
      </dsp:txBody>
      <dsp:txXfrm>
        <a:off x="6173410" y="3122579"/>
        <a:ext cx="3295071" cy="74564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52B856-49B6-48F4-96C7-4DA907877F46}">
      <dsp:nvSpPr>
        <dsp:cNvPr id="0" name=""/>
        <dsp:cNvSpPr/>
      </dsp:nvSpPr>
      <dsp:spPr>
        <a:xfrm>
          <a:off x="0" y="57609"/>
          <a:ext cx="8003232" cy="103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961BF6-1405-43D2-BD00-E555B245A74F}">
      <dsp:nvSpPr>
        <dsp:cNvPr id="0" name=""/>
        <dsp:cNvSpPr/>
      </dsp:nvSpPr>
      <dsp:spPr>
        <a:xfrm>
          <a:off x="255314" y="136074"/>
          <a:ext cx="7650228" cy="54727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1752" tIns="0" rIns="21175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+mj-lt"/>
              <a:cs typeface="Times New Roman" panose="02020603050405020304" pitchFamily="18" charset="0"/>
            </a:rPr>
            <a:t>Созданы условия для творческих способностей детей.</a:t>
          </a:r>
          <a:endParaRPr lang="ru-RU" sz="2400" b="1" kern="1200" dirty="0">
            <a:latin typeface="+mj-lt"/>
            <a:cs typeface="Times New Roman" panose="02020603050405020304" pitchFamily="18" charset="0"/>
          </a:endParaRPr>
        </a:p>
      </dsp:txBody>
      <dsp:txXfrm>
        <a:off x="282030" y="162790"/>
        <a:ext cx="7596796" cy="493838"/>
      </dsp:txXfrm>
    </dsp:sp>
    <dsp:sp modelId="{350528E7-9C98-466F-98FE-BF222674AA2A}">
      <dsp:nvSpPr>
        <dsp:cNvPr id="0" name=""/>
        <dsp:cNvSpPr/>
      </dsp:nvSpPr>
      <dsp:spPr>
        <a:xfrm>
          <a:off x="0" y="1428012"/>
          <a:ext cx="8003232" cy="103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BFD444-99DD-47C3-9DCB-225102B06FA1}">
      <dsp:nvSpPr>
        <dsp:cNvPr id="0" name=""/>
        <dsp:cNvSpPr/>
      </dsp:nvSpPr>
      <dsp:spPr>
        <a:xfrm>
          <a:off x="387656" y="1312209"/>
          <a:ext cx="7609519" cy="720963"/>
        </a:xfrm>
        <a:prstGeom prst="roundRect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tint val="50000"/>
                <a:satMod val="300000"/>
              </a:schemeClr>
            </a:gs>
            <a:gs pos="35000">
              <a:schemeClr val="accent5">
                <a:hueOff val="-3311292"/>
                <a:satOff val="13270"/>
                <a:lumOff val="2876"/>
                <a:alphaOff val="0"/>
                <a:tint val="37000"/>
                <a:satMod val="30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1752" tIns="0" rIns="21175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+mj-lt"/>
              <a:cs typeface="Times New Roman" panose="02020603050405020304" pitchFamily="18" charset="0"/>
            </a:rPr>
            <a:t>Дети знают состав и свойства материалов для лепки: пластилина, глины, солёного теста.</a:t>
          </a:r>
          <a:endParaRPr lang="ru-RU" sz="2400" b="1" kern="1200" dirty="0">
            <a:latin typeface="+mj-lt"/>
            <a:cs typeface="Times New Roman" panose="02020603050405020304" pitchFamily="18" charset="0"/>
          </a:endParaRPr>
        </a:p>
      </dsp:txBody>
      <dsp:txXfrm>
        <a:off x="422851" y="1347404"/>
        <a:ext cx="7539129" cy="650573"/>
      </dsp:txXfrm>
    </dsp:sp>
    <dsp:sp modelId="{A0C523B2-B1C1-4B09-A32D-9DE9835BEF8C}">
      <dsp:nvSpPr>
        <dsp:cNvPr id="0" name=""/>
        <dsp:cNvSpPr/>
      </dsp:nvSpPr>
      <dsp:spPr>
        <a:xfrm>
          <a:off x="0" y="3019723"/>
          <a:ext cx="8003232" cy="103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245C93-18FE-4101-8009-0CADBA05CF04}">
      <dsp:nvSpPr>
        <dsp:cNvPr id="0" name=""/>
        <dsp:cNvSpPr/>
      </dsp:nvSpPr>
      <dsp:spPr>
        <a:xfrm>
          <a:off x="381013" y="2682612"/>
          <a:ext cx="7620257" cy="942270"/>
        </a:xfrm>
        <a:prstGeom prst="roundRect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tint val="50000"/>
                <a:satMod val="300000"/>
              </a:schemeClr>
            </a:gs>
            <a:gs pos="35000">
              <a:schemeClr val="accent5">
                <a:hueOff val="-6622584"/>
                <a:satOff val="26541"/>
                <a:lumOff val="5752"/>
                <a:alphaOff val="0"/>
                <a:tint val="37000"/>
                <a:satMod val="30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1752" tIns="0" rIns="21175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+mj-lt"/>
              <a:cs typeface="Times New Roman" panose="02020603050405020304" pitchFamily="18" charset="0"/>
            </a:rPr>
            <a:t>Ребята самостоятельно выбирают материал для лепки и лепят задуманный персонаж, сувенир и другое.</a:t>
          </a:r>
          <a:endParaRPr lang="ru-RU" sz="2400" b="1" kern="1200" dirty="0">
            <a:latin typeface="+mj-lt"/>
            <a:cs typeface="Times New Roman" panose="02020603050405020304" pitchFamily="18" charset="0"/>
          </a:endParaRPr>
        </a:p>
      </dsp:txBody>
      <dsp:txXfrm>
        <a:off x="427011" y="2728610"/>
        <a:ext cx="7528261" cy="850274"/>
      </dsp:txXfrm>
    </dsp:sp>
    <dsp:sp modelId="{48FBA7AE-652A-4107-9F4E-60D9FA38D5EF}">
      <dsp:nvSpPr>
        <dsp:cNvPr id="0" name=""/>
        <dsp:cNvSpPr/>
      </dsp:nvSpPr>
      <dsp:spPr>
        <a:xfrm>
          <a:off x="0" y="4198641"/>
          <a:ext cx="8003232" cy="103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1140" tIns="853948" rIns="621140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4198641"/>
        <a:ext cx="8003232" cy="1033200"/>
      </dsp:txXfrm>
    </dsp:sp>
    <dsp:sp modelId="{8029FC94-789A-4D35-B50C-F1134EBCDF6C}">
      <dsp:nvSpPr>
        <dsp:cNvPr id="0" name=""/>
        <dsp:cNvSpPr/>
      </dsp:nvSpPr>
      <dsp:spPr>
        <a:xfrm>
          <a:off x="381013" y="4274323"/>
          <a:ext cx="7620257" cy="529478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1752" tIns="0" rIns="21175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+mj-lt"/>
              <a:cs typeface="Times New Roman" panose="02020603050405020304" pitchFamily="18" charset="0"/>
            </a:rPr>
            <a:t>Пополнился словарный запас у ребят.</a:t>
          </a:r>
          <a:endParaRPr lang="ru-RU" sz="2400" b="1" kern="1200" dirty="0">
            <a:latin typeface="+mj-lt"/>
            <a:cs typeface="Times New Roman" panose="02020603050405020304" pitchFamily="18" charset="0"/>
          </a:endParaRPr>
        </a:p>
      </dsp:txBody>
      <dsp:txXfrm>
        <a:off x="406860" y="4300170"/>
        <a:ext cx="7568563" cy="4777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BendingPictureCaptionList">
  <dgm:title val=""/>
  <dgm:desc val=""/>
  <dgm:catLst>
    <dgm:cat type="picture" pri="9000"/>
    <dgm:cat type="pictureconvert" pri="9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w" fact="1.11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9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if>
          <dgm:else name="Name6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2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else>
        </dgm:choose>
        <dgm:layoutNode name="rect1" styleLbl="b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wedgeRectCallout1" styleLbl="node1">
          <dgm:varLst>
            <dgm:bulletEnabled val="1"/>
          </dgm:varLst>
          <dgm:alg type="tx"/>
          <dgm:choose name="Name7">
            <dgm:if name="Name8" func="var" arg="dir" op="equ" val="norm">
              <dgm:shape xmlns:r="http://schemas.openxmlformats.org/officeDocument/2006/relationships" type="wedgeRectCallout" r:blip="">
                <dgm:adjLst>
                  <dgm:adj idx="1" val="0.2025"/>
                  <dgm:adj idx="2" val="-0.607"/>
                </dgm:adjLst>
              </dgm:shape>
            </dgm:if>
            <dgm:else name="Name9">
              <dgm:shape xmlns:r="http://schemas.openxmlformats.org/officeDocument/2006/relationships" type="wedgeRectCallout" r:blip="">
                <dgm:adjLst>
                  <dgm:adj idx="1" val="-0.2025"/>
                  <dgm:adj idx="2" val="-0.607"/>
                </dgm:adjLst>
              </dgm:shape>
            </dgm:else>
          </dgm:choos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BendingPictureCaptionList">
  <dgm:title val=""/>
  <dgm:desc val=""/>
  <dgm:catLst>
    <dgm:cat type="picture" pri="9000"/>
    <dgm:cat type="pictureconvert" pri="9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w" fact="1.11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9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if>
          <dgm:else name="Name6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2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else>
        </dgm:choose>
        <dgm:layoutNode name="rect1" styleLbl="b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wedgeRectCallout1" styleLbl="node1">
          <dgm:varLst>
            <dgm:bulletEnabled val="1"/>
          </dgm:varLst>
          <dgm:alg type="tx"/>
          <dgm:choose name="Name7">
            <dgm:if name="Name8" func="var" arg="dir" op="equ" val="norm">
              <dgm:shape xmlns:r="http://schemas.openxmlformats.org/officeDocument/2006/relationships" type="wedgeRectCallout" r:blip="">
                <dgm:adjLst>
                  <dgm:adj idx="1" val="0.2025"/>
                  <dgm:adj idx="2" val="-0.607"/>
                </dgm:adjLst>
              </dgm:shape>
            </dgm:if>
            <dgm:else name="Name9">
              <dgm:shape xmlns:r="http://schemas.openxmlformats.org/officeDocument/2006/relationships" type="wedgeRectCallout" r:blip="">
                <dgm:adjLst>
                  <dgm:adj idx="1" val="-0.2025"/>
                  <dgm:adj idx="2" val="-0.607"/>
                </dgm:adjLst>
              </dgm:shape>
            </dgm:else>
          </dgm:choos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B8D15-58DF-4203-A779-9ECEB2F77EDD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0ED1F-3B4C-4E16-9BD2-CBE03D2AA4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B8D15-58DF-4203-A779-9ECEB2F77EDD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0ED1F-3B4C-4E16-9BD2-CBE03D2AA4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B8D15-58DF-4203-A779-9ECEB2F77EDD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0ED1F-3B4C-4E16-9BD2-CBE03D2AA4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B8D15-58DF-4203-A779-9ECEB2F77EDD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0ED1F-3B4C-4E16-9BD2-CBE03D2AA4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B8D15-58DF-4203-A779-9ECEB2F77EDD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0ED1F-3B4C-4E16-9BD2-CBE03D2AA4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B8D15-58DF-4203-A779-9ECEB2F77EDD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0ED1F-3B4C-4E16-9BD2-CBE03D2AA4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B8D15-58DF-4203-A779-9ECEB2F77EDD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0ED1F-3B4C-4E16-9BD2-CBE03D2AA4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B8D15-58DF-4203-A779-9ECEB2F77EDD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0ED1F-3B4C-4E16-9BD2-CBE03D2AA4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B8D15-58DF-4203-A779-9ECEB2F77EDD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0ED1F-3B4C-4E16-9BD2-CBE03D2AA4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B8D15-58DF-4203-A779-9ECEB2F77EDD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0ED1F-3B4C-4E16-9BD2-CBE03D2AA4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B8D15-58DF-4203-A779-9ECEB2F77EDD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0ED1F-3B4C-4E16-9BD2-CBE03D2AA4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0">
              <a:srgbClr val="00B0F0">
                <a:alpha val="99000"/>
              </a:srgb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8B8D15-58DF-4203-A779-9ECEB2F77EDD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0ED1F-3B4C-4E16-9BD2-CBE03D2AA42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36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476673"/>
            <a:ext cx="7452320" cy="1152127"/>
          </a:xfrm>
        </p:spPr>
        <p:txBody>
          <a:bodyPr>
            <a:noAutofit/>
          </a:bodyPr>
          <a:lstStyle/>
          <a:p>
            <a:r>
              <a:rPr lang="ru-RU" sz="14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</a:t>
            </a:r>
            <a:r>
              <a:rPr lang="ru-RU" sz="14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УЧРЕЖДЕНИЕ  ГОРОДА </a:t>
            </a:r>
            <a:r>
              <a:rPr lang="ru-RU" sz="14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НОВОСИБИРСКА</a:t>
            </a:r>
            <a:br>
              <a:rPr lang="ru-RU" sz="14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№ 331 «Радуга»</a:t>
            </a:r>
            <a:br>
              <a:rPr lang="ru-RU" sz="14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276872"/>
            <a:ext cx="6400800" cy="1800200"/>
          </a:xfrm>
        </p:spPr>
        <p:txBody>
          <a:bodyPr>
            <a:normAutofit/>
          </a:bodyPr>
          <a:lstStyle/>
          <a:p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47" b="99224" l="1552" r="98895">
                        <a14:foregroundMark x1="29038" y1="76543" x2="29038" y2="76543"/>
                        <a14:foregroundMark x1="27204" y1="82751" x2="27204" y2="82751"/>
                        <a14:backgroundMark x1="81472" y1="59718" x2="81472" y2="59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15751">
            <a:off x="122962" y="299962"/>
            <a:ext cx="2442136" cy="1627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23528" y="2060575"/>
            <a:ext cx="8424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Проект </a:t>
            </a:r>
          </a:p>
          <a:p>
            <a:pPr algn="ctr"/>
            <a:r>
              <a:rPr lang="ru-RU" sz="3200" b="1" dirty="0" smtClean="0"/>
              <a:t> подготовительная  группа </a:t>
            </a:r>
          </a:p>
          <a:p>
            <a:pPr algn="ctr"/>
            <a:r>
              <a:rPr lang="ru-RU" sz="3200" b="1" dirty="0" smtClean="0"/>
              <a:t>«Волшебный мир лепки» </a:t>
            </a:r>
            <a:endParaRPr lang="ru-RU" sz="3200" b="1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8111" y="4725144"/>
            <a:ext cx="4554107" cy="2024047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860032" y="4869160"/>
            <a:ext cx="42839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1" i="1" dirty="0"/>
              <a:t>Воспитатели:</a:t>
            </a:r>
          </a:p>
          <a:p>
            <a:pPr algn="r"/>
            <a:r>
              <a:rPr lang="ru-RU" b="1" i="1" dirty="0" err="1"/>
              <a:t>Рубанова</a:t>
            </a:r>
            <a:r>
              <a:rPr lang="ru-RU" b="1" i="1" dirty="0"/>
              <a:t> О.В.</a:t>
            </a:r>
          </a:p>
          <a:p>
            <a:pPr algn="r"/>
            <a:r>
              <a:rPr lang="ru-RU" b="1" i="1" dirty="0"/>
              <a:t>первая </a:t>
            </a:r>
            <a:r>
              <a:rPr lang="ru-RU" b="1" i="1" dirty="0" smtClean="0"/>
              <a:t>квалификационная </a:t>
            </a:r>
            <a:r>
              <a:rPr lang="ru-RU" b="1" i="1" dirty="0"/>
              <a:t>категория,</a:t>
            </a:r>
          </a:p>
          <a:p>
            <a:pPr algn="r"/>
            <a:r>
              <a:rPr lang="ru-RU" b="1" i="1" dirty="0" err="1"/>
              <a:t>Литюшкина</a:t>
            </a:r>
            <a:r>
              <a:rPr lang="ru-RU" b="1" i="1" dirty="0"/>
              <a:t> О.С.</a:t>
            </a:r>
          </a:p>
          <a:p>
            <a:pPr algn="r"/>
            <a:r>
              <a:rPr lang="ru-RU" b="1" i="1" dirty="0" smtClean="0"/>
              <a:t>первая квалификационная категория</a:t>
            </a:r>
            <a:r>
              <a:rPr lang="ru-RU" b="1" i="1" dirty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>
                <a:cs typeface="Times New Roman" panose="02020603050405020304" pitchFamily="18" charset="0"/>
              </a:rPr>
              <a:t>Паспорт проекта:</a:t>
            </a:r>
            <a:br>
              <a:rPr lang="ru-RU" sz="3200" b="1" dirty="0">
                <a:cs typeface="Times New Roman" panose="02020603050405020304" pitchFamily="18" charset="0"/>
              </a:rPr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980728"/>
            <a:ext cx="8075240" cy="5544616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ru-RU" sz="20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3100" b="1" dirty="0">
                <a:cs typeface="Times New Roman" panose="02020603050405020304" pitchFamily="18" charset="0"/>
              </a:rPr>
              <a:t>Тип проекта: </a:t>
            </a:r>
            <a:r>
              <a:rPr lang="ru-RU" sz="3100" dirty="0" smtClean="0">
                <a:cs typeface="Times New Roman" panose="02020603050405020304" pitchFamily="18" charset="0"/>
              </a:rPr>
              <a:t>познавательно-творческий</a:t>
            </a:r>
            <a:endParaRPr lang="ru-RU" sz="3100" dirty="0">
              <a:cs typeface="Times New Roman" panose="02020603050405020304" pitchFamily="18" charset="0"/>
            </a:endParaRPr>
          </a:p>
          <a:p>
            <a:endParaRPr lang="ru-RU" sz="3100" b="1" dirty="0">
              <a:cs typeface="Times New Roman" panose="02020603050405020304" pitchFamily="18" charset="0"/>
            </a:endParaRPr>
          </a:p>
          <a:p>
            <a:r>
              <a:rPr lang="ru-RU" sz="3100" b="1" dirty="0">
                <a:cs typeface="Times New Roman" panose="02020603050405020304" pitchFamily="18" charset="0"/>
              </a:rPr>
              <a:t>Продолжительность проекта: </a:t>
            </a:r>
            <a:r>
              <a:rPr lang="ru-RU" sz="3100" dirty="0">
                <a:cs typeface="Times New Roman" panose="02020603050405020304" pitchFamily="18" charset="0"/>
              </a:rPr>
              <a:t>краткосрочный 1 неделя.</a:t>
            </a:r>
          </a:p>
          <a:p>
            <a:endParaRPr lang="ru-RU" sz="3100" b="1" dirty="0">
              <a:cs typeface="Times New Roman" panose="02020603050405020304" pitchFamily="18" charset="0"/>
            </a:endParaRPr>
          </a:p>
          <a:p>
            <a:r>
              <a:rPr lang="ru-RU" sz="3100" b="1" dirty="0">
                <a:cs typeface="Times New Roman" panose="02020603050405020304" pitchFamily="18" charset="0"/>
              </a:rPr>
              <a:t>Возраст детей: </a:t>
            </a:r>
            <a:r>
              <a:rPr lang="ru-RU" sz="3100" dirty="0">
                <a:cs typeface="Times New Roman" panose="02020603050405020304" pitchFamily="18" charset="0"/>
              </a:rPr>
              <a:t>6-7 лет</a:t>
            </a:r>
          </a:p>
          <a:p>
            <a:pPr algn="just"/>
            <a:endParaRPr lang="ru-RU" sz="3100" b="1" dirty="0">
              <a:cs typeface="Times New Roman" panose="02020603050405020304" pitchFamily="18" charset="0"/>
            </a:endParaRPr>
          </a:p>
          <a:p>
            <a:pPr algn="just"/>
            <a:r>
              <a:rPr lang="ru-RU" sz="3100" b="1" dirty="0">
                <a:cs typeface="Times New Roman" panose="02020603050405020304" pitchFamily="18" charset="0"/>
              </a:rPr>
              <a:t>Участники проекта: </a:t>
            </a:r>
            <a:r>
              <a:rPr lang="ru-RU" sz="3100" dirty="0">
                <a:cs typeface="Times New Roman" panose="02020603050405020304" pitchFamily="18" charset="0"/>
              </a:rPr>
              <a:t>дети подготовительной группы; родители; воспитатели; </a:t>
            </a:r>
            <a:r>
              <a:rPr lang="ru-RU" sz="3100" dirty="0" smtClean="0">
                <a:cs typeface="Times New Roman" panose="02020603050405020304" pitchFamily="18" charset="0"/>
              </a:rPr>
              <a:t>учитель логопед- </a:t>
            </a:r>
            <a:r>
              <a:rPr lang="ru-RU" sz="3100" dirty="0" err="1">
                <a:cs typeface="Times New Roman" panose="02020603050405020304" pitchFamily="18" charset="0"/>
              </a:rPr>
              <a:t>Ярёмко</a:t>
            </a:r>
            <a:r>
              <a:rPr lang="ru-RU" sz="3100" dirty="0">
                <a:cs typeface="Times New Roman" panose="02020603050405020304" pitchFamily="18" charset="0"/>
              </a:rPr>
              <a:t> </a:t>
            </a:r>
            <a:r>
              <a:rPr lang="ru-RU" sz="3100" dirty="0" smtClean="0">
                <a:cs typeface="Times New Roman" panose="02020603050405020304" pitchFamily="18" charset="0"/>
              </a:rPr>
              <a:t>Екатерина Александровна, внешние партнёры: </a:t>
            </a:r>
            <a:r>
              <a:rPr lang="ru-RU" sz="3100" dirty="0" smtClean="0">
                <a:cs typeface="Times New Roman" panose="02020603050405020304" pitchFamily="18" charset="0"/>
              </a:rPr>
              <a:t>студентка Новосибирского </a:t>
            </a:r>
            <a:r>
              <a:rPr lang="ru-RU" sz="3100" dirty="0" smtClean="0">
                <a:cs typeface="Times New Roman" panose="02020603050405020304" pitchFamily="18" charset="0"/>
              </a:rPr>
              <a:t>педагогического колледжа имени А.С. Макаренко, </a:t>
            </a:r>
            <a:r>
              <a:rPr lang="ru-RU" sz="3100" dirty="0" err="1" smtClean="0">
                <a:cs typeface="Times New Roman" panose="02020603050405020304" pitchFamily="18" charset="0"/>
              </a:rPr>
              <a:t>Андраханова</a:t>
            </a:r>
            <a:r>
              <a:rPr lang="ru-RU" sz="3100" dirty="0" smtClean="0">
                <a:cs typeface="Times New Roman" panose="02020603050405020304" pitchFamily="18" charset="0"/>
              </a:rPr>
              <a:t> Лилия Александровна</a:t>
            </a:r>
            <a:endParaRPr lang="ru-RU" sz="31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2938" y="166841"/>
            <a:ext cx="1908213" cy="1627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008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>
                <a:cs typeface="Times New Roman" panose="02020603050405020304" pitchFamily="18" charset="0"/>
              </a:rPr>
              <a:t>Актуальность</a:t>
            </a:r>
            <a:r>
              <a:rPr lang="ru-RU" sz="3200" dirty="0">
                <a:cs typeface="Times New Roman" panose="02020603050405020304" pitchFamily="18" charset="0"/>
              </a:rPr>
              <a:t/>
            </a:r>
            <a:br>
              <a:rPr lang="ru-RU" sz="3200" dirty="0">
                <a:cs typeface="Times New Roman" panose="02020603050405020304" pitchFamily="18" charset="0"/>
              </a:rPr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08720"/>
            <a:ext cx="8507288" cy="594928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Segoe Print" pitchFamily="2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Segoe Print" pitchFamily="2" charset="0"/>
                <a:cs typeface="Times New Roman" pitchFamily="18" charset="0"/>
              </a:rPr>
              <a:t>Я</a:t>
            </a:r>
            <a:r>
              <a:rPr lang="ru-RU" b="1" dirty="0" smtClean="0">
                <a:solidFill>
                  <a:srgbClr val="002060"/>
                </a:solidFill>
                <a:latin typeface="Segoe Print" pitchFamily="2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Segoe Print" pitchFamily="2" charset="0"/>
                <a:cs typeface="Times New Roman" pitchFamily="18" charset="0"/>
              </a:rPr>
              <a:t>весь мир слепить готов:</a:t>
            </a:r>
            <a:br>
              <a:rPr lang="ru-RU" b="1" dirty="0">
                <a:solidFill>
                  <a:srgbClr val="002060"/>
                </a:solidFill>
                <a:latin typeface="Segoe Print" pitchFamily="2" charset="0"/>
                <a:cs typeface="Times New Roman" pitchFamily="18" charset="0"/>
              </a:rPr>
            </a:br>
            <a:r>
              <a:rPr lang="ru-RU" b="1" dirty="0">
                <a:solidFill>
                  <a:srgbClr val="00B0F0"/>
                </a:solidFill>
                <a:latin typeface="Segoe Print" pitchFamily="2" charset="0"/>
                <a:cs typeface="Times New Roman" pitchFamily="18" charset="0"/>
              </a:rPr>
              <a:t>Дом</a:t>
            </a:r>
            <a:r>
              <a:rPr lang="ru-RU" b="1" dirty="0">
                <a:solidFill>
                  <a:srgbClr val="002060"/>
                </a:solidFill>
                <a:latin typeface="Segoe Print" pitchFamily="2" charset="0"/>
                <a:cs typeface="Times New Roman" pitchFamily="18" charset="0"/>
              </a:rPr>
              <a:t>, </a:t>
            </a:r>
            <a:r>
              <a:rPr lang="ru-RU" b="1" dirty="0">
                <a:solidFill>
                  <a:srgbClr val="00B050"/>
                </a:solidFill>
                <a:latin typeface="Segoe Print" pitchFamily="2" charset="0"/>
                <a:cs typeface="Times New Roman" pitchFamily="18" charset="0"/>
              </a:rPr>
              <a:t>машину</a:t>
            </a:r>
            <a:r>
              <a:rPr lang="ru-RU" b="1" dirty="0">
                <a:solidFill>
                  <a:srgbClr val="002060"/>
                </a:solidFill>
                <a:latin typeface="Segoe Print" pitchFamily="2" charset="0"/>
                <a:cs typeface="Times New Roman" pitchFamily="18" charset="0"/>
              </a:rPr>
              <a:t>,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Segoe Print" pitchFamily="2" charset="0"/>
                <a:cs typeface="Times New Roman" pitchFamily="18" charset="0"/>
              </a:rPr>
              <a:t>двух котов</a:t>
            </a:r>
            <a:r>
              <a:rPr lang="ru-RU" b="1" dirty="0">
                <a:solidFill>
                  <a:srgbClr val="002060"/>
                </a:solidFill>
                <a:latin typeface="Segoe Print" pitchFamily="2" charset="0"/>
                <a:cs typeface="Times New Roman" pitchFamily="18" charset="0"/>
              </a:rPr>
              <a:t>.</a:t>
            </a:r>
            <a:br>
              <a:rPr lang="ru-RU" b="1" dirty="0">
                <a:solidFill>
                  <a:srgbClr val="002060"/>
                </a:solidFill>
                <a:latin typeface="Segoe Print" pitchFamily="2" charset="0"/>
                <a:cs typeface="Times New Roman" pitchFamily="18" charset="0"/>
              </a:rPr>
            </a:br>
            <a:r>
              <a:rPr lang="ru-RU" b="1" dirty="0">
                <a:solidFill>
                  <a:srgbClr val="FF0000"/>
                </a:solidFill>
                <a:latin typeface="Segoe Print" pitchFamily="2" charset="0"/>
                <a:cs typeface="Times New Roman" pitchFamily="18" charset="0"/>
              </a:rPr>
              <a:t>Я</a:t>
            </a:r>
            <a:r>
              <a:rPr lang="ru-RU" b="1" dirty="0">
                <a:solidFill>
                  <a:srgbClr val="002060"/>
                </a:solidFill>
                <a:latin typeface="Segoe Print" pitchFamily="2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0070C0"/>
                </a:solidFill>
                <a:latin typeface="Segoe Print" pitchFamily="2" charset="0"/>
                <a:cs typeface="Times New Roman" pitchFamily="18" charset="0"/>
              </a:rPr>
              <a:t>сегодня властелин </a:t>
            </a:r>
            <a:r>
              <a:rPr lang="ru-RU" b="1" dirty="0">
                <a:solidFill>
                  <a:srgbClr val="002060"/>
                </a:solidFill>
                <a:latin typeface="Segoe Print" pitchFamily="2" charset="0"/>
                <a:cs typeface="Times New Roman" pitchFamily="18" charset="0"/>
              </a:rPr>
              <a:t>—</a:t>
            </a:r>
            <a:br>
              <a:rPr lang="ru-RU" b="1" dirty="0">
                <a:solidFill>
                  <a:srgbClr val="002060"/>
                </a:solidFill>
                <a:latin typeface="Segoe Print" pitchFamily="2" charset="0"/>
                <a:cs typeface="Times New Roman" pitchFamily="18" charset="0"/>
              </a:rPr>
            </a:br>
            <a:r>
              <a:rPr lang="ru-RU" b="1" dirty="0">
                <a:solidFill>
                  <a:srgbClr val="002060"/>
                </a:solidFill>
                <a:latin typeface="Segoe Print" pitchFamily="2" charset="0"/>
                <a:cs typeface="Times New Roman" pitchFamily="18" charset="0"/>
              </a:rPr>
              <a:t>У меня есть</a:t>
            </a:r>
            <a:r>
              <a:rPr lang="ru-RU" b="1" dirty="0" smtClean="0">
                <a:solidFill>
                  <a:srgbClr val="002060"/>
                </a:solidFill>
                <a:latin typeface="Segoe Print" pitchFamily="2" charset="0"/>
                <a:cs typeface="Times New Roman" pitchFamily="18" charset="0"/>
              </a:rPr>
              <a:t>…</a:t>
            </a:r>
          </a:p>
          <a:p>
            <a:pPr marL="0" indent="0" algn="just">
              <a:buNone/>
            </a:pPr>
            <a:r>
              <a:rPr lang="ru-RU" sz="2400" b="1" dirty="0">
                <a:cs typeface="Times New Roman" pitchFamily="18" charset="0"/>
              </a:rPr>
              <a:t>Лепка</a:t>
            </a:r>
            <a:r>
              <a:rPr lang="ru-RU" sz="2400" dirty="0">
                <a:cs typeface="Times New Roman" pitchFamily="18" charset="0"/>
              </a:rPr>
              <a:t> -одно из самых полезных и продуктивных занятий для детей. Способствует развитию речи, воображения, мышления, мелкой моторики, она дает возможность ребенку моделировать мир и свое представление о нем. Ребёнок может самостоятельно создавать свою собственную сказку, историю или воссоздавать по памяти уже известные образы. </a:t>
            </a:r>
          </a:p>
          <a:p>
            <a:pPr marL="0" indent="0" algn="just">
              <a:buNone/>
            </a:pPr>
            <a:r>
              <a:rPr lang="ru-RU" sz="2400" dirty="0">
                <a:cs typeface="Times New Roman" pitchFamily="18" charset="0"/>
              </a:rPr>
              <a:t>Самый главный плюс лепки — это осязаемость творчества. Основной инструмент — руки. Дети не только видят элемент игры, они могут их трогать и изменять. Такое занятие считается самым доступным для самостоятельного освоения и полезным для ребят любого возраста. </a:t>
            </a:r>
          </a:p>
          <a:p>
            <a:pPr marL="0" indent="0" algn="just"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606775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cs typeface="Times New Roman" panose="02020603050405020304" pitchFamily="18" charset="0"/>
              </a:rPr>
              <a:t>Цель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96752"/>
            <a:ext cx="8640960" cy="492941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600" dirty="0">
                <a:cs typeface="Times New Roman" panose="02020603050405020304" pitchFamily="18" charset="0"/>
              </a:rPr>
              <a:t>Развитие интереса к художественно-творческой активности личности через создание творческих работ на основе приемов и методов лепки из соленого теста, глины, пластилина  для детей 6-7 лет.</a:t>
            </a:r>
          </a:p>
          <a:p>
            <a:pPr marL="0" indent="0" algn="ctr">
              <a:buNone/>
            </a:pPr>
            <a:r>
              <a:rPr lang="ru-RU" sz="3500" b="1" dirty="0">
                <a:latin typeface="+mj-lt"/>
                <a:cs typeface="Times New Roman" panose="02020603050405020304" pitchFamily="18" charset="0"/>
              </a:rPr>
              <a:t>Задачи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600" dirty="0" smtClean="0">
                <a:cs typeface="Times New Roman" panose="02020603050405020304" pitchFamily="18" charset="0"/>
              </a:rPr>
              <a:t>Создать условия для развития у детей любознательности, творческих способностей, познавательной активности.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600" dirty="0" smtClean="0">
                <a:cs typeface="Times New Roman" panose="02020603050405020304" pitchFamily="18" charset="0"/>
              </a:rPr>
              <a:t>Познакомить детей с составом, свойствами пластилина, глины и теста интересных фактов о них.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600" dirty="0" smtClean="0">
                <a:cs typeface="Times New Roman" panose="02020603050405020304" pitchFamily="18" charset="0"/>
              </a:rPr>
              <a:t>Способствовать самореализации личности ребёнка в художественном творчестве, стимулировать стремление быть оригинальным в выборе средств.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600" dirty="0" smtClean="0">
                <a:cs typeface="Times New Roman" panose="02020603050405020304" pitchFamily="18" charset="0"/>
              </a:rPr>
              <a:t>Обогащать словарный запас детей.</a:t>
            </a:r>
            <a:endParaRPr lang="ru-RU" sz="26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5535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Этапы реализации проекта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6181017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646835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cs typeface="Times New Roman" panose="02020603050405020304" pitchFamily="18" charset="0"/>
              </a:rPr>
              <a:t>Предполагаемые результаты</a:t>
            </a:r>
            <a:endParaRPr lang="ru-RU" sz="3200" b="1" dirty="0"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8636865"/>
              </p:ext>
            </p:extLst>
          </p:nvPr>
        </p:nvGraphicFramePr>
        <p:xfrm>
          <a:off x="457200" y="764704"/>
          <a:ext cx="82296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83578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+mn-lt"/>
                <a:cs typeface="Times New Roman" panose="02020603050405020304" pitchFamily="18" charset="0"/>
              </a:rPr>
              <a:t>Подготовительный этап</a:t>
            </a:r>
            <a:endParaRPr lang="ru-RU" sz="3200" b="1" dirty="0">
              <a:latin typeface="+mn-lt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6534459"/>
              </p:ext>
            </p:extLst>
          </p:nvPr>
        </p:nvGraphicFramePr>
        <p:xfrm>
          <a:off x="611560" y="1124744"/>
          <a:ext cx="8075240" cy="5733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5622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3200" b="1" dirty="0" smtClean="0">
                <a:cs typeface="Times New Roman" panose="02020603050405020304" pitchFamily="18" charset="0"/>
              </a:rPr>
              <a:t>Создание условий</a:t>
            </a:r>
            <a:endParaRPr lang="ru-RU" sz="3200" b="1" dirty="0"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17638"/>
            <a:ext cx="4176464" cy="453164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417638"/>
            <a:ext cx="4320480" cy="4531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210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19256" cy="1052736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cs typeface="Times New Roman" panose="02020603050405020304" pitchFamily="18" charset="0"/>
              </a:rPr>
              <a:t>Основной этап</a:t>
            </a:r>
            <a:endParaRPr lang="ru-RU" sz="3200" b="1" dirty="0">
              <a:cs typeface="Times New Roman" panose="02020603050405020304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0123782"/>
              </p:ext>
            </p:extLst>
          </p:nvPr>
        </p:nvGraphicFramePr>
        <p:xfrm>
          <a:off x="-1836712" y="692696"/>
          <a:ext cx="12529392" cy="6165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905057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76672"/>
            <a:ext cx="4608512" cy="4824536"/>
          </a:xfrm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529208" y="183788"/>
            <a:ext cx="8229600" cy="202034"/>
          </a:xfrm>
        </p:spPr>
        <p:txBody>
          <a:bodyPr>
            <a:noAutofit/>
          </a:bodyPr>
          <a:lstStyle/>
          <a:p>
            <a:pPr algn="l"/>
            <a:r>
              <a:rPr lang="ru-RU" sz="2400" b="1" dirty="0" smtClean="0">
                <a:cs typeface="Times New Roman" panose="02020603050405020304" pitchFamily="18" charset="0"/>
              </a:rPr>
              <a:t>Познавательное занятие</a:t>
            </a:r>
            <a:endParaRPr lang="ru-RU" sz="2400" b="1" dirty="0"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148064" y="0"/>
            <a:ext cx="3744416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Просмотр </a:t>
            </a:r>
            <a:r>
              <a:rPr lang="ru-RU" sz="24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презентаций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7571" y="3573016"/>
            <a:ext cx="3923928" cy="31683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7571" y="487506"/>
            <a:ext cx="3761237" cy="2869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47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cs typeface="Times New Roman" panose="02020603050405020304" pitchFamily="18" charset="0"/>
              </a:rPr>
              <a:t>Чтение познавательной литературы</a:t>
            </a:r>
            <a:endParaRPr lang="ru-RU" sz="2400" b="1" dirty="0"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778" y="764704"/>
            <a:ext cx="4615230" cy="54726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1484784"/>
            <a:ext cx="4283968" cy="537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56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1403648" y="-747464"/>
            <a:ext cx="7283152" cy="28803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20688"/>
            <a:ext cx="4283968" cy="504056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8024" y="1988840"/>
            <a:ext cx="4248472" cy="486916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07504" y="-603447"/>
            <a:ext cx="9937104" cy="1881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ru-RU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Исследование </a:t>
            </a:r>
            <a:r>
              <a:rPr lang="ru-RU" sz="24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состава, свойств- пластилина, глины, </a:t>
            </a:r>
            <a:r>
              <a:rPr lang="ru-RU" sz="2400" b="1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солёного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         теста     </a:t>
            </a: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</a:t>
            </a:r>
            <a:endParaRPr lang="ru-RU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87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70609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cs typeface="Times New Roman" panose="02020603050405020304" pitchFamily="18" charset="0"/>
              </a:rPr>
              <a:t>Просмотр мультфильма «Пластилиновая ворона, лепка героев</a:t>
            </a:r>
            <a:endParaRPr lang="ru-RU" sz="2400" b="1" dirty="0"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88841"/>
            <a:ext cx="4959012" cy="486916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6056" y="1196752"/>
            <a:ext cx="4067944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322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4008" y="257347"/>
            <a:ext cx="4248472" cy="277560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224644"/>
            <a:ext cx="4104456" cy="280831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-1251520"/>
            <a:ext cx="7211144" cy="14401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717032"/>
            <a:ext cx="4104456" cy="3140968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0012" y="3743232"/>
            <a:ext cx="4248472" cy="311476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0" y="-99392"/>
            <a:ext cx="64502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Подсвечники из полимерной </a:t>
            </a:r>
            <a:r>
              <a:rPr lang="ru-RU" sz="2400" b="1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глины</a:t>
            </a:r>
            <a:endParaRPr lang="ru-RU" sz="2400" b="1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04048" y="-99392"/>
            <a:ext cx="3600400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Птичка из солёного </a:t>
            </a:r>
            <a:r>
              <a:rPr lang="ru-RU" sz="2400" b="1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теста</a:t>
            </a:r>
            <a:endParaRPr lang="ru-RU" sz="2400" b="1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2852936"/>
            <a:ext cx="4860033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«Кактус в горшочке» </a:t>
            </a:r>
            <a:r>
              <a:rPr lang="ru-RU" sz="24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воздушный </a:t>
            </a:r>
            <a:r>
              <a:rPr lang="ru-RU" sz="2400" b="1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пластилин</a:t>
            </a:r>
            <a:endParaRPr lang="ru-RU" sz="2400" b="1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644008" y="3032956"/>
            <a:ext cx="468052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Герои мультфильма «Пластилиновая ворона</a:t>
            </a:r>
            <a:r>
              <a:rPr lang="ru-RU" sz="2400" b="1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2400" b="1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00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274638"/>
            <a:ext cx="8795320" cy="114300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cs typeface="Times New Roman" panose="02020603050405020304" pitchFamily="18" charset="0"/>
              </a:rPr>
              <a:t>Организация выставки </a:t>
            </a:r>
            <a:r>
              <a:rPr lang="ru-RU" sz="3200" b="1" dirty="0">
                <a:cs typeface="Times New Roman" panose="02020603050405020304" pitchFamily="18" charset="0"/>
              </a:rPr>
              <a:t/>
            </a:r>
            <a:br>
              <a:rPr lang="ru-RU" sz="3200" b="1" dirty="0">
                <a:cs typeface="Times New Roman" panose="02020603050405020304" pitchFamily="18" charset="0"/>
              </a:rPr>
            </a:br>
            <a:r>
              <a:rPr lang="ru-RU" sz="3200" b="1" dirty="0" smtClean="0">
                <a:cs typeface="Times New Roman" panose="02020603050405020304" pitchFamily="18" charset="0"/>
              </a:rPr>
              <a:t>«Волшебный мир лепки»</a:t>
            </a:r>
            <a:endParaRPr lang="ru-RU" sz="3200" b="1" dirty="0"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268760"/>
            <a:ext cx="7200800" cy="5595989"/>
          </a:xfrm>
        </p:spPr>
      </p:pic>
    </p:spTree>
    <p:extLst>
      <p:ext uri="{BB962C8B-B14F-4D97-AF65-F5344CB8AC3E}">
        <p14:creationId xmlns:p14="http://schemas.microsoft.com/office/powerpoint/2010/main" val="2464118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cs typeface="Times New Roman" panose="02020603050405020304" pitchFamily="18" charset="0"/>
              </a:rPr>
              <a:t>Выставка «Волшебный мир лепки»</a:t>
            </a:r>
            <a:endParaRPr lang="ru-RU" sz="3200" b="1" dirty="0"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340768"/>
            <a:ext cx="8640960" cy="5328592"/>
          </a:xfrm>
        </p:spPr>
      </p:pic>
    </p:spTree>
    <p:extLst>
      <p:ext uri="{BB962C8B-B14F-4D97-AF65-F5344CB8AC3E}">
        <p14:creationId xmlns:p14="http://schemas.microsoft.com/office/powerpoint/2010/main" val="2186169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cs typeface="Times New Roman" panose="02020603050405020304" pitchFamily="18" charset="0"/>
              </a:rPr>
              <a:t>Группа «Бабочка» посетила выставку</a:t>
            </a:r>
            <a:endParaRPr lang="ru-RU" sz="3200" b="1" dirty="0"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08342"/>
            <a:ext cx="4525963" cy="452596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196752"/>
            <a:ext cx="3600399" cy="5013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80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cs typeface="Times New Roman" panose="02020603050405020304" pitchFamily="18" charset="0"/>
              </a:rPr>
              <a:t>Работа с родителями</a:t>
            </a:r>
            <a:endParaRPr lang="ru-RU" sz="3200" b="1" dirty="0">
              <a:cs typeface="Times New Roman" panose="02020603050405020304" pitchFamily="18" charset="0"/>
            </a:endParaRPr>
          </a:p>
        </p:txBody>
      </p:sp>
      <p:graphicFrame>
        <p:nvGraphicFramePr>
          <p:cNvPr id="11" name="Объект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4246509"/>
              </p:ext>
            </p:extLst>
          </p:nvPr>
        </p:nvGraphicFramePr>
        <p:xfrm>
          <a:off x="0" y="1052736"/>
          <a:ext cx="9468544" cy="50734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" name="Рисунок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1600" y="274638"/>
            <a:ext cx="1585097" cy="1268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72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cs typeface="Times New Roman" panose="02020603050405020304" pitchFamily="18" charset="0"/>
              </a:rPr>
              <a:t>Заключительный  этап:</a:t>
            </a:r>
            <a:endParaRPr lang="ru-RU" sz="3200" b="1" dirty="0"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56319" y="764704"/>
            <a:ext cx="7472065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Мультфильм «Пластилиновая ворона»</a:t>
            </a:r>
            <a:endParaRPr lang="ru-RU" sz="32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YouCut_20250304_174843539 (1)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3088" y="1600200"/>
            <a:ext cx="7996237" cy="4525963"/>
          </a:xfrm>
        </p:spPr>
      </p:pic>
    </p:spTree>
    <p:extLst>
      <p:ext uri="{BB962C8B-B14F-4D97-AF65-F5344CB8AC3E}">
        <p14:creationId xmlns:p14="http://schemas.microsoft.com/office/powerpoint/2010/main" val="739520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-315416"/>
            <a:ext cx="8003232" cy="1224136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cs typeface="Times New Roman" panose="02020603050405020304" pitchFamily="18" charset="0"/>
              </a:rPr>
              <a:t>Результаты проекта:</a:t>
            </a:r>
            <a:endParaRPr lang="ru-RU" sz="3200" b="1" dirty="0"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5292831"/>
              </p:ext>
            </p:extLst>
          </p:nvPr>
        </p:nvGraphicFramePr>
        <p:xfrm>
          <a:off x="683568" y="836712"/>
          <a:ext cx="8003232" cy="52894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1878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pPr>
              <a:buNone/>
            </a:pPr>
            <a:r>
              <a:rPr lang="ru-RU" sz="4000" dirty="0"/>
              <a:t> </a:t>
            </a:r>
            <a:r>
              <a:rPr lang="ru-RU" sz="4000" dirty="0" smtClean="0"/>
              <a:t>            </a:t>
            </a:r>
            <a:endParaRPr lang="ru-RU" sz="40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694</TotalTime>
  <Words>504</Words>
  <Application>Microsoft Office PowerPoint</Application>
  <PresentationFormat>Экран (4:3)</PresentationFormat>
  <Paragraphs>87</Paragraphs>
  <Slides>21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Arial</vt:lpstr>
      <vt:lpstr>Calibri</vt:lpstr>
      <vt:lpstr>Segoe Print</vt:lpstr>
      <vt:lpstr>Times New Roman</vt:lpstr>
      <vt:lpstr>Wingdings</vt:lpstr>
      <vt:lpstr>Тема Office</vt:lpstr>
      <vt:lpstr>МУНИЦИПАЛЬНОЕ БЮДЖЕТНОЕ ДОШКОЛЬНОЕ ОБРАЗОВАТЕЛЬНОЕ УЧРЕЖДЕНИЕ  ГОРОДА НОВОСИБИРСКА «ДЕТСКИЙ САД № 331 «Радуга» </vt:lpstr>
      <vt:lpstr>Паспорт проекта: </vt:lpstr>
      <vt:lpstr>Актуальность </vt:lpstr>
      <vt:lpstr>Цель</vt:lpstr>
      <vt:lpstr>Этапы реализации проекта</vt:lpstr>
      <vt:lpstr>Предполагаемые результаты</vt:lpstr>
      <vt:lpstr>Подготовительный этап</vt:lpstr>
      <vt:lpstr>      Создание условий</vt:lpstr>
      <vt:lpstr>Основной этап</vt:lpstr>
      <vt:lpstr>Познавательное занятие</vt:lpstr>
      <vt:lpstr>Чтение познавательной литературы</vt:lpstr>
      <vt:lpstr>Презентация PowerPoint</vt:lpstr>
      <vt:lpstr>Просмотр мультфильма «Пластилиновая ворона, лепка героев</vt:lpstr>
      <vt:lpstr>Презентация PowerPoint</vt:lpstr>
      <vt:lpstr>Организация выставки  «Волшебный мир лепки»</vt:lpstr>
      <vt:lpstr>Выставка «Волшебный мир лепки»</vt:lpstr>
      <vt:lpstr>Группа «Бабочка» посетила выставку</vt:lpstr>
      <vt:lpstr>Работа с родителями</vt:lpstr>
      <vt:lpstr>Заключительный  этап:</vt:lpstr>
      <vt:lpstr>Результаты проекта: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Pavel</cp:lastModifiedBy>
  <cp:revision>78</cp:revision>
  <dcterms:created xsi:type="dcterms:W3CDTF">2020-01-30T18:31:48Z</dcterms:created>
  <dcterms:modified xsi:type="dcterms:W3CDTF">2025-03-05T03:28:30Z</dcterms:modified>
</cp:coreProperties>
</file>