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73" r:id="rId5"/>
    <p:sldId id="272" r:id="rId6"/>
    <p:sldId id="281" r:id="rId7"/>
    <p:sldId id="277" r:id="rId8"/>
    <p:sldId id="280" r:id="rId9"/>
    <p:sldId id="279" r:id="rId10"/>
    <p:sldId id="276" r:id="rId11"/>
    <p:sldId id="278" r:id="rId12"/>
    <p:sldId id="274" r:id="rId13"/>
    <p:sldId id="275" r:id="rId14"/>
    <p:sldId id="271" r:id="rId15"/>
    <p:sldId id="305" r:id="rId16"/>
    <p:sldId id="261" r:id="rId17"/>
    <p:sldId id="286" r:id="rId18"/>
    <p:sldId id="287" r:id="rId19"/>
    <p:sldId id="288" r:id="rId20"/>
    <p:sldId id="289" r:id="rId21"/>
    <p:sldId id="290" r:id="rId22"/>
    <p:sldId id="270" r:id="rId23"/>
    <p:sldId id="283" r:id="rId24"/>
    <p:sldId id="269" r:id="rId25"/>
    <p:sldId id="284" r:id="rId26"/>
    <p:sldId id="285" r:id="rId27"/>
    <p:sldId id="291" r:id="rId28"/>
    <p:sldId id="293" r:id="rId29"/>
    <p:sldId id="268" r:id="rId30"/>
    <p:sldId id="294" r:id="rId31"/>
    <p:sldId id="307" r:id="rId32"/>
    <p:sldId id="267" r:id="rId33"/>
    <p:sldId id="295" r:id="rId34"/>
    <p:sldId id="266" r:id="rId35"/>
    <p:sldId id="296" r:id="rId36"/>
    <p:sldId id="297" r:id="rId37"/>
    <p:sldId id="298" r:id="rId38"/>
    <p:sldId id="299" r:id="rId39"/>
    <p:sldId id="282" r:id="rId40"/>
    <p:sldId id="300" r:id="rId41"/>
    <p:sldId id="301" r:id="rId42"/>
    <p:sldId id="302" r:id="rId43"/>
    <p:sldId id="303" r:id="rId44"/>
    <p:sldId id="262" r:id="rId45"/>
    <p:sldId id="264" r:id="rId46"/>
    <p:sldId id="304" r:id="rId47"/>
    <p:sldId id="306" r:id="rId48"/>
    <p:sldId id="258" r:id="rId49"/>
    <p:sldId id="259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vel" initials="P" lastIdx="2" clrIdx="0">
    <p:extLst>
      <p:ext uri="{19B8F6BF-5375-455C-9EA6-DF929625EA0E}">
        <p15:presenceInfo xmlns:p15="http://schemas.microsoft.com/office/powerpoint/2012/main" userId="Pav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commentAuthors" Target="commentAuthors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6-28T17:40:35.783" idx="1">
    <p:pos x="4921" y="893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 custLinFactNeighborX="4677" custLinFactNeighborY="-525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 custScaleY="89790" custLinFactNeighborX="14941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 custLinFactNeighborX="4677" custLinFactNeighborY="328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 custLinFactNeighborX="-8580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3BA97FC3-2ABA-467E-AA5D-D2C7F274A81A}" type="presOf" srcId="{21E02F49-9DD2-48FF-BE8D-4CA64A333411}" destId="{1A00102B-0C3E-44A6-9AAE-849229DBE4BE}" srcOrd="0" destOrd="0" presId="urn:microsoft.com/office/officeart/2005/8/layout/orgChart1"/>
    <dgm:cxn modelId="{5ADCFD00-5D60-43DD-8137-7BC07915C296}" type="presOf" srcId="{EC46C174-3863-422D-96EC-19CF98C7E512}" destId="{A4EDE101-FC8B-494A-B09D-856509ACB1D0}" srcOrd="1" destOrd="0" presId="urn:microsoft.com/office/officeart/2005/8/layout/orgChart1"/>
    <dgm:cxn modelId="{79A684A1-5CEF-46B1-BC0A-1B3DD1912465}" type="presOf" srcId="{A79CD796-66E9-491E-85EA-E6D728A90109}" destId="{7504C643-7E04-4769-AB95-075380FF089C}" srcOrd="0" destOrd="0" presId="urn:microsoft.com/office/officeart/2005/8/layout/orgChart1"/>
    <dgm:cxn modelId="{EB1B74C6-414C-4B39-87AE-E41A64C2BAE2}" type="presOf" srcId="{3D70FEC1-9C72-4AF0-95BF-B784F5E2C29B}" destId="{A78CF413-1634-4A99-A49A-733331BE6ABD}" srcOrd="1" destOrd="0" presId="urn:microsoft.com/office/officeart/2005/8/layout/orgChart1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B85DB8BF-CBFA-4BE3-90F3-FAD843E89935}" type="presOf" srcId="{3D70FEC1-9C72-4AF0-95BF-B784F5E2C29B}" destId="{27BB4BDB-FA95-4567-B0FA-24033444A5E1}" srcOrd="0" destOrd="0" presId="urn:microsoft.com/office/officeart/2005/8/layout/orgChart1"/>
    <dgm:cxn modelId="{7168D0C1-E7DB-40B0-B4E7-7EE30088B62B}" type="presOf" srcId="{B7151CE4-1097-4191-A6DE-DE1F78E6AA68}" destId="{D6FB9C1C-6EEC-4631-8618-9FB676D1A6A3}" srcOrd="1" destOrd="0" presId="urn:microsoft.com/office/officeart/2005/8/layout/orgChart1"/>
    <dgm:cxn modelId="{324C4147-7DC7-47BE-A0CD-7084DC657862}" type="presOf" srcId="{AD540A76-E506-4160-9A52-E2099DC09202}" destId="{5AA0BE2A-FA86-4B05-8B8D-FDA1F80E9FA2}" srcOrd="0" destOrd="0" presId="urn:microsoft.com/office/officeart/2005/8/layout/orgChart1"/>
    <dgm:cxn modelId="{FB78B3D2-0D7B-4400-A7FC-0A2F3DD3F8D6}" type="presOf" srcId="{A79CD796-66E9-491E-85EA-E6D728A90109}" destId="{B144EA80-A8DC-41F9-885A-AC73ACFC18E4}" srcOrd="1" destOrd="0" presId="urn:microsoft.com/office/officeart/2005/8/layout/orgChart1"/>
    <dgm:cxn modelId="{C013F2A6-1663-47AF-8542-5C11D5022C19}" type="presOf" srcId="{EC46C174-3863-422D-96EC-19CF98C7E512}" destId="{7791E148-8BB5-49EC-807A-E23FE9340E59}" srcOrd="0" destOrd="0" presId="urn:microsoft.com/office/officeart/2005/8/layout/orgChart1"/>
    <dgm:cxn modelId="{5288022E-EFE1-4F01-8CC1-5652A8E392C5}" type="presOf" srcId="{6B301812-37CF-403C-96C5-D4CB6820F707}" destId="{8550CC57-C7A5-42AF-9294-4079C0D328C5}" srcOrd="0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73720164-385B-422A-B45E-77793D9EC6FC}" type="presOf" srcId="{B7151CE4-1097-4191-A6DE-DE1F78E6AA68}" destId="{AF7B6982-ED5F-4E8F-BB38-593A2D5A0918}" srcOrd="0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B59C0827-4732-4FAB-A633-8E9AE75FFC2F}" type="presOf" srcId="{29BBF4F1-CA66-4A19-B946-0DF9BA323766}" destId="{548C293A-88E2-451D-B246-0A1671F36C00}" srcOrd="0" destOrd="0" presId="urn:microsoft.com/office/officeart/2005/8/layout/orgChart1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2E83CA8C-3A8F-4F05-907A-53068208FB6B}" type="presParOf" srcId="{8550CC57-C7A5-42AF-9294-4079C0D328C5}" destId="{72B9D981-9440-4E7D-9A9B-CE7A908D6070}" srcOrd="0" destOrd="0" presId="urn:microsoft.com/office/officeart/2005/8/layout/orgChart1"/>
    <dgm:cxn modelId="{7060AFDF-809C-4C96-BB54-4EB66FEF8D53}" type="presParOf" srcId="{72B9D981-9440-4E7D-9A9B-CE7A908D6070}" destId="{030A57F5-C19A-4106-AAD4-6EE3909AB500}" srcOrd="0" destOrd="0" presId="urn:microsoft.com/office/officeart/2005/8/layout/orgChart1"/>
    <dgm:cxn modelId="{A6899B05-D41B-42CF-A6D5-57CCEBDC4C3D}" type="presParOf" srcId="{030A57F5-C19A-4106-AAD4-6EE3909AB500}" destId="{7791E148-8BB5-49EC-807A-E23FE9340E59}" srcOrd="0" destOrd="0" presId="urn:microsoft.com/office/officeart/2005/8/layout/orgChart1"/>
    <dgm:cxn modelId="{8518E07E-66FD-43F4-8A66-3E5FC1407046}" type="presParOf" srcId="{030A57F5-C19A-4106-AAD4-6EE3909AB500}" destId="{A4EDE101-FC8B-494A-B09D-856509ACB1D0}" srcOrd="1" destOrd="0" presId="urn:microsoft.com/office/officeart/2005/8/layout/orgChart1"/>
    <dgm:cxn modelId="{68AEA091-8E0C-4E5C-B27C-438A3DF45C7F}" type="presParOf" srcId="{72B9D981-9440-4E7D-9A9B-CE7A908D6070}" destId="{67524A26-544F-4D0E-B856-1B8C0B004D13}" srcOrd="1" destOrd="0" presId="urn:microsoft.com/office/officeart/2005/8/layout/orgChart1"/>
    <dgm:cxn modelId="{65D64F7F-70E9-4081-AC52-070206EF7620}" type="presParOf" srcId="{67524A26-544F-4D0E-B856-1B8C0B004D13}" destId="{1A00102B-0C3E-44A6-9AAE-849229DBE4BE}" srcOrd="0" destOrd="0" presId="urn:microsoft.com/office/officeart/2005/8/layout/orgChart1"/>
    <dgm:cxn modelId="{63A85C87-ADD2-4E01-AE7D-7621EB0ADC96}" type="presParOf" srcId="{67524A26-544F-4D0E-B856-1B8C0B004D13}" destId="{949F0B2F-0FC0-4D94-99D7-754015297FEC}" srcOrd="1" destOrd="0" presId="urn:microsoft.com/office/officeart/2005/8/layout/orgChart1"/>
    <dgm:cxn modelId="{EB514101-7CFD-406C-9E6C-0C3FC925298A}" type="presParOf" srcId="{949F0B2F-0FC0-4D94-99D7-754015297FEC}" destId="{3A856F29-23B3-4D90-916E-5CB166CC2028}" srcOrd="0" destOrd="0" presId="urn:microsoft.com/office/officeart/2005/8/layout/orgChart1"/>
    <dgm:cxn modelId="{83CB9FC2-5422-4C47-9149-3145BB365C3F}" type="presParOf" srcId="{3A856F29-23B3-4D90-916E-5CB166CC2028}" destId="{27BB4BDB-FA95-4567-B0FA-24033444A5E1}" srcOrd="0" destOrd="0" presId="urn:microsoft.com/office/officeart/2005/8/layout/orgChart1"/>
    <dgm:cxn modelId="{B13A944F-3585-4392-9292-2B29BCC104C9}" type="presParOf" srcId="{3A856F29-23B3-4D90-916E-5CB166CC2028}" destId="{A78CF413-1634-4A99-A49A-733331BE6ABD}" srcOrd="1" destOrd="0" presId="urn:microsoft.com/office/officeart/2005/8/layout/orgChart1"/>
    <dgm:cxn modelId="{83EDBC99-5340-4D5A-B721-2480C1443935}" type="presParOf" srcId="{949F0B2F-0FC0-4D94-99D7-754015297FEC}" destId="{323B5C17-A582-4FA2-AC48-3C68ADA38DE5}" srcOrd="1" destOrd="0" presId="urn:microsoft.com/office/officeart/2005/8/layout/orgChart1"/>
    <dgm:cxn modelId="{346C1B90-2B46-4545-9D5B-F136205A975B}" type="presParOf" srcId="{949F0B2F-0FC0-4D94-99D7-754015297FEC}" destId="{BA9A5EE0-8B6D-4E98-B7F8-20D12F721591}" srcOrd="2" destOrd="0" presId="urn:microsoft.com/office/officeart/2005/8/layout/orgChart1"/>
    <dgm:cxn modelId="{9E20CAF2-F04D-4965-B7B1-7F98A2F4D96E}" type="presParOf" srcId="{67524A26-544F-4D0E-B856-1B8C0B004D13}" destId="{5AA0BE2A-FA86-4B05-8B8D-FDA1F80E9FA2}" srcOrd="2" destOrd="0" presId="urn:microsoft.com/office/officeart/2005/8/layout/orgChart1"/>
    <dgm:cxn modelId="{824C4D70-3524-4633-884D-3372F47AC00B}" type="presParOf" srcId="{67524A26-544F-4D0E-B856-1B8C0B004D13}" destId="{4DA5C9ED-6B35-48FB-91ED-9DEC2E594927}" srcOrd="3" destOrd="0" presId="urn:microsoft.com/office/officeart/2005/8/layout/orgChart1"/>
    <dgm:cxn modelId="{5C5EF0D7-6E5D-4413-BE77-7A78937112B8}" type="presParOf" srcId="{4DA5C9ED-6B35-48FB-91ED-9DEC2E594927}" destId="{F41A0119-27A7-491C-BDF6-589D51BA87FA}" srcOrd="0" destOrd="0" presId="urn:microsoft.com/office/officeart/2005/8/layout/orgChart1"/>
    <dgm:cxn modelId="{E267906A-A60A-4D8B-8CD4-DC4A959262D4}" type="presParOf" srcId="{F41A0119-27A7-491C-BDF6-589D51BA87FA}" destId="{AF7B6982-ED5F-4E8F-BB38-593A2D5A0918}" srcOrd="0" destOrd="0" presId="urn:microsoft.com/office/officeart/2005/8/layout/orgChart1"/>
    <dgm:cxn modelId="{8B13C13F-3AF3-4FA1-BFF2-84ADEB0E9004}" type="presParOf" srcId="{F41A0119-27A7-491C-BDF6-589D51BA87FA}" destId="{D6FB9C1C-6EEC-4631-8618-9FB676D1A6A3}" srcOrd="1" destOrd="0" presId="urn:microsoft.com/office/officeart/2005/8/layout/orgChart1"/>
    <dgm:cxn modelId="{EA988655-7D01-420D-A4D0-1757EA935D29}" type="presParOf" srcId="{4DA5C9ED-6B35-48FB-91ED-9DEC2E594927}" destId="{2986EC9B-C44D-43E8-BE57-7365FF360E98}" srcOrd="1" destOrd="0" presId="urn:microsoft.com/office/officeart/2005/8/layout/orgChart1"/>
    <dgm:cxn modelId="{81EABEB2-29FA-43A7-B383-E59A6CB3A05B}" type="presParOf" srcId="{4DA5C9ED-6B35-48FB-91ED-9DEC2E594927}" destId="{ED02B31B-6F56-4458-B02A-D1BE457FCED0}" srcOrd="2" destOrd="0" presId="urn:microsoft.com/office/officeart/2005/8/layout/orgChart1"/>
    <dgm:cxn modelId="{6525D255-55C8-4FF6-BC0A-D456A7E76D0F}" type="presParOf" srcId="{67524A26-544F-4D0E-B856-1B8C0B004D13}" destId="{548C293A-88E2-451D-B246-0A1671F36C00}" srcOrd="4" destOrd="0" presId="urn:microsoft.com/office/officeart/2005/8/layout/orgChart1"/>
    <dgm:cxn modelId="{96400142-08E1-4A86-B83A-8ED71D016038}" type="presParOf" srcId="{67524A26-544F-4D0E-B856-1B8C0B004D13}" destId="{354A4837-9776-4A51-A833-CBE772A64EA6}" srcOrd="5" destOrd="0" presId="urn:microsoft.com/office/officeart/2005/8/layout/orgChart1"/>
    <dgm:cxn modelId="{466899CB-29C3-4E93-8D87-049205866552}" type="presParOf" srcId="{354A4837-9776-4A51-A833-CBE772A64EA6}" destId="{494F851B-B17D-4473-9E8F-C9FD646CD9E2}" srcOrd="0" destOrd="0" presId="urn:microsoft.com/office/officeart/2005/8/layout/orgChart1"/>
    <dgm:cxn modelId="{8401D60F-2AE1-4AB6-88D8-67EA3880528A}" type="presParOf" srcId="{494F851B-B17D-4473-9E8F-C9FD646CD9E2}" destId="{7504C643-7E04-4769-AB95-075380FF089C}" srcOrd="0" destOrd="0" presId="urn:microsoft.com/office/officeart/2005/8/layout/orgChart1"/>
    <dgm:cxn modelId="{7CAA2CF2-FC28-4B2C-99EB-11BA8ED5AF06}" type="presParOf" srcId="{494F851B-B17D-4473-9E8F-C9FD646CD9E2}" destId="{B144EA80-A8DC-41F9-885A-AC73ACFC18E4}" srcOrd="1" destOrd="0" presId="urn:microsoft.com/office/officeart/2005/8/layout/orgChart1"/>
    <dgm:cxn modelId="{54695F1D-FFA2-4E46-9685-E6073B3B523A}" type="presParOf" srcId="{354A4837-9776-4A51-A833-CBE772A64EA6}" destId="{7B0544C0-6572-4D0B-AF1B-DA48B824E54C}" srcOrd="1" destOrd="0" presId="urn:microsoft.com/office/officeart/2005/8/layout/orgChart1"/>
    <dgm:cxn modelId="{1BD4C5BE-7793-4CC8-8356-6C548EC5579D}" type="presParOf" srcId="{354A4837-9776-4A51-A833-CBE772A64EA6}" destId="{16A875A9-713B-4077-9B01-2C5D17D39FF6}" srcOrd="2" destOrd="0" presId="urn:microsoft.com/office/officeart/2005/8/layout/orgChart1"/>
    <dgm:cxn modelId="{8CEA06D1-9CD6-4529-97CC-0F5286911D9A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7A764E-7089-4827-97E3-82B22A6771C4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254181-E4EC-4E70-86B6-6DE53832FD8E}">
      <dgm:prSet phldrT="[Текст]"/>
      <dgm:spPr/>
      <dgm:t>
        <a:bodyPr/>
        <a:lstStyle/>
        <a:p>
          <a:r>
            <a:rPr lang="ru-RU" dirty="0" smtClean="0"/>
            <a:t>Социально-коммуникативное развитие</a:t>
          </a:r>
          <a:endParaRPr lang="ru-RU" dirty="0"/>
        </a:p>
      </dgm:t>
    </dgm:pt>
    <dgm:pt modelId="{ABC82588-D110-4E1A-B618-FD23AAE57322}" type="parTrans" cxnId="{69AD5493-8851-4B1F-BC48-B9B28D33D87E}">
      <dgm:prSet/>
      <dgm:spPr/>
      <dgm:t>
        <a:bodyPr/>
        <a:lstStyle/>
        <a:p>
          <a:endParaRPr lang="ru-RU"/>
        </a:p>
      </dgm:t>
    </dgm:pt>
    <dgm:pt modelId="{6055924E-2D90-42D7-A660-A12A1933165C}" type="sibTrans" cxnId="{69AD5493-8851-4B1F-BC48-B9B28D33D87E}">
      <dgm:prSet/>
      <dgm:spPr/>
      <dgm:t>
        <a:bodyPr/>
        <a:lstStyle/>
        <a:p>
          <a:endParaRPr lang="ru-RU"/>
        </a:p>
      </dgm:t>
    </dgm:pt>
    <dgm:pt modelId="{617C681B-D450-48FD-ACF8-B5CD8C9F74B8}">
      <dgm:prSet phldrT="[Текст]"/>
      <dgm:spPr/>
      <dgm:t>
        <a:bodyPr/>
        <a:lstStyle/>
        <a:p>
          <a:r>
            <a:rPr lang="ru-RU" dirty="0" smtClean="0"/>
            <a:t>Познавательное развитие</a:t>
          </a:r>
          <a:endParaRPr lang="ru-RU" dirty="0"/>
        </a:p>
      </dgm:t>
    </dgm:pt>
    <dgm:pt modelId="{5AE5AC10-19A2-472C-AE0B-538B2FB256B7}" type="parTrans" cxnId="{528C6C47-AED9-421D-A923-ADF782B1D482}">
      <dgm:prSet/>
      <dgm:spPr/>
      <dgm:t>
        <a:bodyPr/>
        <a:lstStyle/>
        <a:p>
          <a:endParaRPr lang="ru-RU"/>
        </a:p>
      </dgm:t>
    </dgm:pt>
    <dgm:pt modelId="{00F97E0F-0C3F-49C8-A31D-8FCA9AB26FBB}" type="sibTrans" cxnId="{528C6C47-AED9-421D-A923-ADF782B1D482}">
      <dgm:prSet/>
      <dgm:spPr/>
      <dgm:t>
        <a:bodyPr/>
        <a:lstStyle/>
        <a:p>
          <a:endParaRPr lang="ru-RU"/>
        </a:p>
      </dgm:t>
    </dgm:pt>
    <dgm:pt modelId="{DDF94DCB-2298-4EBB-A747-573109B8ED8E}">
      <dgm:prSet phldrT="[Текст]"/>
      <dgm:spPr/>
      <dgm:t>
        <a:bodyPr/>
        <a:lstStyle/>
        <a:p>
          <a:r>
            <a:rPr lang="ru-RU" dirty="0" smtClean="0"/>
            <a:t>Речевое развитие</a:t>
          </a:r>
          <a:endParaRPr lang="ru-RU" dirty="0"/>
        </a:p>
      </dgm:t>
    </dgm:pt>
    <dgm:pt modelId="{D84E599B-8FF8-4993-9D32-00C08EAFA4AF}" type="parTrans" cxnId="{F4BE2FE1-2F2E-4B8D-8C4E-111A9B575989}">
      <dgm:prSet/>
      <dgm:spPr/>
      <dgm:t>
        <a:bodyPr/>
        <a:lstStyle/>
        <a:p>
          <a:endParaRPr lang="ru-RU"/>
        </a:p>
      </dgm:t>
    </dgm:pt>
    <dgm:pt modelId="{EDAFA7C8-F094-4A75-B5BA-DC475AA471D0}" type="sibTrans" cxnId="{F4BE2FE1-2F2E-4B8D-8C4E-111A9B575989}">
      <dgm:prSet/>
      <dgm:spPr/>
      <dgm:t>
        <a:bodyPr/>
        <a:lstStyle/>
        <a:p>
          <a:endParaRPr lang="ru-RU"/>
        </a:p>
      </dgm:t>
    </dgm:pt>
    <dgm:pt modelId="{786C176C-4D69-4857-8612-B3A90FD599DE}">
      <dgm:prSet phldrT="[Текст]"/>
      <dgm:spPr/>
      <dgm:t>
        <a:bodyPr/>
        <a:lstStyle/>
        <a:p>
          <a:r>
            <a:rPr lang="ru-RU" dirty="0" smtClean="0"/>
            <a:t>Художественное творчество</a:t>
          </a:r>
          <a:endParaRPr lang="ru-RU" dirty="0"/>
        </a:p>
      </dgm:t>
    </dgm:pt>
    <dgm:pt modelId="{0728D6C7-FB6C-46E3-891B-754B588363C3}" type="parTrans" cxnId="{D5809072-6C03-4823-AE99-E5D9973B8C04}">
      <dgm:prSet/>
      <dgm:spPr/>
      <dgm:t>
        <a:bodyPr/>
        <a:lstStyle/>
        <a:p>
          <a:endParaRPr lang="ru-RU"/>
        </a:p>
      </dgm:t>
    </dgm:pt>
    <dgm:pt modelId="{92970EB2-92B7-43D5-AB28-E307137D90ED}" type="sibTrans" cxnId="{D5809072-6C03-4823-AE99-E5D9973B8C04}">
      <dgm:prSet/>
      <dgm:spPr/>
      <dgm:t>
        <a:bodyPr/>
        <a:lstStyle/>
        <a:p>
          <a:endParaRPr lang="ru-RU"/>
        </a:p>
      </dgm:t>
    </dgm:pt>
    <dgm:pt modelId="{AB580E5D-3852-4336-9AB9-C3E16A6782EF}">
      <dgm:prSet phldrT="[Текст]"/>
      <dgm:spPr/>
      <dgm:t>
        <a:bodyPr/>
        <a:lstStyle/>
        <a:p>
          <a:r>
            <a:rPr lang="ru-RU" dirty="0" smtClean="0"/>
            <a:t>Физическое развитие</a:t>
          </a:r>
          <a:endParaRPr lang="ru-RU" dirty="0"/>
        </a:p>
      </dgm:t>
    </dgm:pt>
    <dgm:pt modelId="{B1EB7002-563B-46B0-93E9-3F52BEE87245}" type="parTrans" cxnId="{1F62E25E-EF18-4687-8CFC-1A851263C767}">
      <dgm:prSet/>
      <dgm:spPr/>
      <dgm:t>
        <a:bodyPr/>
        <a:lstStyle/>
        <a:p>
          <a:endParaRPr lang="ru-RU"/>
        </a:p>
      </dgm:t>
    </dgm:pt>
    <dgm:pt modelId="{432DE805-20C7-49AC-855F-B8A4F4CD386E}" type="sibTrans" cxnId="{1F62E25E-EF18-4687-8CFC-1A851263C767}">
      <dgm:prSet/>
      <dgm:spPr/>
      <dgm:t>
        <a:bodyPr/>
        <a:lstStyle/>
        <a:p>
          <a:endParaRPr lang="ru-RU"/>
        </a:p>
      </dgm:t>
    </dgm:pt>
    <dgm:pt modelId="{39A3DF73-92E4-4400-AE95-2EE6EFA0E9B5}">
      <dgm:prSet phldrT="[Текст]"/>
      <dgm:spPr/>
      <dgm:t>
        <a:bodyPr/>
        <a:lstStyle/>
        <a:p>
          <a:r>
            <a:rPr lang="ru-RU" dirty="0" smtClean="0"/>
            <a:t>Чтение художественной литературы</a:t>
          </a:r>
          <a:endParaRPr lang="ru-RU" dirty="0"/>
        </a:p>
      </dgm:t>
    </dgm:pt>
    <dgm:pt modelId="{BAAD4640-35F7-42BC-B75F-71063FB1CEAD}" type="parTrans" cxnId="{9474081F-FB43-4D6C-A24A-6F9CC891570B}">
      <dgm:prSet/>
      <dgm:spPr/>
      <dgm:t>
        <a:bodyPr/>
        <a:lstStyle/>
        <a:p>
          <a:endParaRPr lang="ru-RU"/>
        </a:p>
      </dgm:t>
    </dgm:pt>
    <dgm:pt modelId="{74352F1E-C959-453D-A64F-3BF706D25554}" type="sibTrans" cxnId="{9474081F-FB43-4D6C-A24A-6F9CC891570B}">
      <dgm:prSet/>
      <dgm:spPr/>
      <dgm:t>
        <a:bodyPr/>
        <a:lstStyle/>
        <a:p>
          <a:endParaRPr lang="ru-RU"/>
        </a:p>
      </dgm:t>
    </dgm:pt>
    <dgm:pt modelId="{F24B292A-BB3C-4D24-B72A-76A558EB4B2A}" type="pres">
      <dgm:prSet presAssocID="{8C7A764E-7089-4827-97E3-82B22A6771C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FB8158-BB75-4B1D-8D56-EA025CED323B}" type="pres">
      <dgm:prSet presAssocID="{B5254181-E4EC-4E70-86B6-6DE53832FD8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A00854-731B-49BF-9227-5C9D218A76B8}" type="pres">
      <dgm:prSet presAssocID="{B5254181-E4EC-4E70-86B6-6DE53832FD8E}" presName="spNode" presStyleCnt="0"/>
      <dgm:spPr/>
      <dgm:t>
        <a:bodyPr/>
        <a:lstStyle/>
        <a:p>
          <a:endParaRPr lang="ru-RU"/>
        </a:p>
      </dgm:t>
    </dgm:pt>
    <dgm:pt modelId="{20536BF9-0EF4-412A-8043-AFC51C3A0EF2}" type="pres">
      <dgm:prSet presAssocID="{6055924E-2D90-42D7-A660-A12A1933165C}" presName="sibTrans" presStyleLbl="sibTrans1D1" presStyleIdx="0" presStyleCnt="6"/>
      <dgm:spPr/>
      <dgm:t>
        <a:bodyPr/>
        <a:lstStyle/>
        <a:p>
          <a:endParaRPr lang="ru-RU"/>
        </a:p>
      </dgm:t>
    </dgm:pt>
    <dgm:pt modelId="{69612B02-42A9-4579-9A4E-77EBD7C665F0}" type="pres">
      <dgm:prSet presAssocID="{617C681B-D450-48FD-ACF8-B5CD8C9F74B8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72739-8DB9-4610-96C0-491F0380F6B4}" type="pres">
      <dgm:prSet presAssocID="{617C681B-D450-48FD-ACF8-B5CD8C9F74B8}" presName="spNode" presStyleCnt="0"/>
      <dgm:spPr/>
      <dgm:t>
        <a:bodyPr/>
        <a:lstStyle/>
        <a:p>
          <a:endParaRPr lang="ru-RU"/>
        </a:p>
      </dgm:t>
    </dgm:pt>
    <dgm:pt modelId="{1CBCB017-CE24-4BAE-8526-97A9882FC1E5}" type="pres">
      <dgm:prSet presAssocID="{00F97E0F-0C3F-49C8-A31D-8FCA9AB26FBB}" presName="sibTrans" presStyleLbl="sibTrans1D1" presStyleIdx="1" presStyleCnt="6"/>
      <dgm:spPr/>
      <dgm:t>
        <a:bodyPr/>
        <a:lstStyle/>
        <a:p>
          <a:endParaRPr lang="ru-RU"/>
        </a:p>
      </dgm:t>
    </dgm:pt>
    <dgm:pt modelId="{A265C80F-43C9-44C6-A50D-5BDCBFD1EF02}" type="pres">
      <dgm:prSet presAssocID="{DDF94DCB-2298-4EBB-A747-573109B8ED8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879DDC-D2D2-4C3B-BC46-9C5A2D5AE44E}" type="pres">
      <dgm:prSet presAssocID="{DDF94DCB-2298-4EBB-A747-573109B8ED8E}" presName="spNode" presStyleCnt="0"/>
      <dgm:spPr/>
      <dgm:t>
        <a:bodyPr/>
        <a:lstStyle/>
        <a:p>
          <a:endParaRPr lang="ru-RU"/>
        </a:p>
      </dgm:t>
    </dgm:pt>
    <dgm:pt modelId="{BCEFDAB1-D61D-41A7-BB0A-A864C1BD332B}" type="pres">
      <dgm:prSet presAssocID="{EDAFA7C8-F094-4A75-B5BA-DC475AA471D0}" presName="sibTrans" presStyleLbl="sibTrans1D1" presStyleIdx="2" presStyleCnt="6"/>
      <dgm:spPr/>
      <dgm:t>
        <a:bodyPr/>
        <a:lstStyle/>
        <a:p>
          <a:endParaRPr lang="ru-RU"/>
        </a:p>
      </dgm:t>
    </dgm:pt>
    <dgm:pt modelId="{75646E28-C9C3-41D3-97F4-CD1D48BD9930}" type="pres">
      <dgm:prSet presAssocID="{786C176C-4D69-4857-8612-B3A90FD599DE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7F4FA7-FFAB-45EC-9254-9170E7E84BCC}" type="pres">
      <dgm:prSet presAssocID="{786C176C-4D69-4857-8612-B3A90FD599DE}" presName="spNode" presStyleCnt="0"/>
      <dgm:spPr/>
      <dgm:t>
        <a:bodyPr/>
        <a:lstStyle/>
        <a:p>
          <a:endParaRPr lang="ru-RU"/>
        </a:p>
      </dgm:t>
    </dgm:pt>
    <dgm:pt modelId="{4438901B-6C47-44FE-8E4C-FEE699F3B9E5}" type="pres">
      <dgm:prSet presAssocID="{92970EB2-92B7-43D5-AB28-E307137D90ED}" presName="sibTrans" presStyleLbl="sibTrans1D1" presStyleIdx="3" presStyleCnt="6"/>
      <dgm:spPr/>
      <dgm:t>
        <a:bodyPr/>
        <a:lstStyle/>
        <a:p>
          <a:endParaRPr lang="ru-RU"/>
        </a:p>
      </dgm:t>
    </dgm:pt>
    <dgm:pt modelId="{16A36496-02B6-41B7-8617-64FDB9001F4C}" type="pres">
      <dgm:prSet presAssocID="{AB580E5D-3852-4336-9AB9-C3E16A6782EF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056080-F502-44E4-9101-B6A2B7FD0998}" type="pres">
      <dgm:prSet presAssocID="{AB580E5D-3852-4336-9AB9-C3E16A6782EF}" presName="spNode" presStyleCnt="0"/>
      <dgm:spPr/>
      <dgm:t>
        <a:bodyPr/>
        <a:lstStyle/>
        <a:p>
          <a:endParaRPr lang="ru-RU"/>
        </a:p>
      </dgm:t>
    </dgm:pt>
    <dgm:pt modelId="{EB39607F-ACCB-4824-9FCA-97EF66D93F66}" type="pres">
      <dgm:prSet presAssocID="{432DE805-20C7-49AC-855F-B8A4F4CD386E}" presName="sibTrans" presStyleLbl="sibTrans1D1" presStyleIdx="4" presStyleCnt="6"/>
      <dgm:spPr/>
      <dgm:t>
        <a:bodyPr/>
        <a:lstStyle/>
        <a:p>
          <a:endParaRPr lang="ru-RU"/>
        </a:p>
      </dgm:t>
    </dgm:pt>
    <dgm:pt modelId="{D85783AC-1BDF-430E-9D45-26F59378B716}" type="pres">
      <dgm:prSet presAssocID="{39A3DF73-92E4-4400-AE95-2EE6EFA0E9B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83A2F8-F736-4098-9DDE-D9F855C4A1E5}" type="pres">
      <dgm:prSet presAssocID="{39A3DF73-92E4-4400-AE95-2EE6EFA0E9B5}" presName="spNode" presStyleCnt="0"/>
      <dgm:spPr/>
      <dgm:t>
        <a:bodyPr/>
        <a:lstStyle/>
        <a:p>
          <a:endParaRPr lang="ru-RU"/>
        </a:p>
      </dgm:t>
    </dgm:pt>
    <dgm:pt modelId="{3F910E2F-31A0-48C7-BEFE-048D0BC37F46}" type="pres">
      <dgm:prSet presAssocID="{74352F1E-C959-453D-A64F-3BF706D25554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1F62E25E-EF18-4687-8CFC-1A851263C767}" srcId="{8C7A764E-7089-4827-97E3-82B22A6771C4}" destId="{AB580E5D-3852-4336-9AB9-C3E16A6782EF}" srcOrd="4" destOrd="0" parTransId="{B1EB7002-563B-46B0-93E9-3F52BEE87245}" sibTransId="{432DE805-20C7-49AC-855F-B8A4F4CD386E}"/>
    <dgm:cxn modelId="{69AD5493-8851-4B1F-BC48-B9B28D33D87E}" srcId="{8C7A764E-7089-4827-97E3-82B22A6771C4}" destId="{B5254181-E4EC-4E70-86B6-6DE53832FD8E}" srcOrd="0" destOrd="0" parTransId="{ABC82588-D110-4E1A-B618-FD23AAE57322}" sibTransId="{6055924E-2D90-42D7-A660-A12A1933165C}"/>
    <dgm:cxn modelId="{99F0C43B-D0BA-4961-9504-67D6164EEE6C}" type="presOf" srcId="{DDF94DCB-2298-4EBB-A747-573109B8ED8E}" destId="{A265C80F-43C9-44C6-A50D-5BDCBFD1EF02}" srcOrd="0" destOrd="0" presId="urn:microsoft.com/office/officeart/2005/8/layout/cycle6"/>
    <dgm:cxn modelId="{59EAE399-25AB-4267-B5ED-6418E5E6A281}" type="presOf" srcId="{B5254181-E4EC-4E70-86B6-6DE53832FD8E}" destId="{8EFB8158-BB75-4B1D-8D56-EA025CED323B}" srcOrd="0" destOrd="0" presId="urn:microsoft.com/office/officeart/2005/8/layout/cycle6"/>
    <dgm:cxn modelId="{1A810333-C79B-4FB1-A57D-BF7DCFA7691A}" type="presOf" srcId="{EDAFA7C8-F094-4A75-B5BA-DC475AA471D0}" destId="{BCEFDAB1-D61D-41A7-BB0A-A864C1BD332B}" srcOrd="0" destOrd="0" presId="urn:microsoft.com/office/officeart/2005/8/layout/cycle6"/>
    <dgm:cxn modelId="{D5809072-6C03-4823-AE99-E5D9973B8C04}" srcId="{8C7A764E-7089-4827-97E3-82B22A6771C4}" destId="{786C176C-4D69-4857-8612-B3A90FD599DE}" srcOrd="3" destOrd="0" parTransId="{0728D6C7-FB6C-46E3-891B-754B588363C3}" sibTransId="{92970EB2-92B7-43D5-AB28-E307137D90ED}"/>
    <dgm:cxn modelId="{4F6D3BEE-DA5F-42F1-AEF4-161C76A24082}" type="presOf" srcId="{92970EB2-92B7-43D5-AB28-E307137D90ED}" destId="{4438901B-6C47-44FE-8E4C-FEE699F3B9E5}" srcOrd="0" destOrd="0" presId="urn:microsoft.com/office/officeart/2005/8/layout/cycle6"/>
    <dgm:cxn modelId="{D169ABBD-6BD4-4C26-92CC-09D8C0C29D4B}" type="presOf" srcId="{432DE805-20C7-49AC-855F-B8A4F4CD386E}" destId="{EB39607F-ACCB-4824-9FCA-97EF66D93F66}" srcOrd="0" destOrd="0" presId="urn:microsoft.com/office/officeart/2005/8/layout/cycle6"/>
    <dgm:cxn modelId="{F4BE2FE1-2F2E-4B8D-8C4E-111A9B575989}" srcId="{8C7A764E-7089-4827-97E3-82B22A6771C4}" destId="{DDF94DCB-2298-4EBB-A747-573109B8ED8E}" srcOrd="2" destOrd="0" parTransId="{D84E599B-8FF8-4993-9D32-00C08EAFA4AF}" sibTransId="{EDAFA7C8-F094-4A75-B5BA-DC475AA471D0}"/>
    <dgm:cxn modelId="{528C6C47-AED9-421D-A923-ADF782B1D482}" srcId="{8C7A764E-7089-4827-97E3-82B22A6771C4}" destId="{617C681B-D450-48FD-ACF8-B5CD8C9F74B8}" srcOrd="1" destOrd="0" parTransId="{5AE5AC10-19A2-472C-AE0B-538B2FB256B7}" sibTransId="{00F97E0F-0C3F-49C8-A31D-8FCA9AB26FBB}"/>
    <dgm:cxn modelId="{1FC3BAF7-B832-4C50-B118-C0016F4EB53F}" type="presOf" srcId="{786C176C-4D69-4857-8612-B3A90FD599DE}" destId="{75646E28-C9C3-41D3-97F4-CD1D48BD9930}" srcOrd="0" destOrd="0" presId="urn:microsoft.com/office/officeart/2005/8/layout/cycle6"/>
    <dgm:cxn modelId="{69ABD125-5232-4235-8717-C375759A6681}" type="presOf" srcId="{AB580E5D-3852-4336-9AB9-C3E16A6782EF}" destId="{16A36496-02B6-41B7-8617-64FDB9001F4C}" srcOrd="0" destOrd="0" presId="urn:microsoft.com/office/officeart/2005/8/layout/cycle6"/>
    <dgm:cxn modelId="{7D8A16D7-722C-4EF5-A655-50717BEE8D23}" type="presOf" srcId="{00F97E0F-0C3F-49C8-A31D-8FCA9AB26FBB}" destId="{1CBCB017-CE24-4BAE-8526-97A9882FC1E5}" srcOrd="0" destOrd="0" presId="urn:microsoft.com/office/officeart/2005/8/layout/cycle6"/>
    <dgm:cxn modelId="{9474081F-FB43-4D6C-A24A-6F9CC891570B}" srcId="{8C7A764E-7089-4827-97E3-82B22A6771C4}" destId="{39A3DF73-92E4-4400-AE95-2EE6EFA0E9B5}" srcOrd="5" destOrd="0" parTransId="{BAAD4640-35F7-42BC-B75F-71063FB1CEAD}" sibTransId="{74352F1E-C959-453D-A64F-3BF706D25554}"/>
    <dgm:cxn modelId="{5951BF70-8895-4D56-A867-F84721BCA9B0}" type="presOf" srcId="{74352F1E-C959-453D-A64F-3BF706D25554}" destId="{3F910E2F-31A0-48C7-BEFE-048D0BC37F46}" srcOrd="0" destOrd="0" presId="urn:microsoft.com/office/officeart/2005/8/layout/cycle6"/>
    <dgm:cxn modelId="{13C9B329-EEC3-40AC-B4C5-1A7F51D0D55B}" type="presOf" srcId="{6055924E-2D90-42D7-A660-A12A1933165C}" destId="{20536BF9-0EF4-412A-8043-AFC51C3A0EF2}" srcOrd="0" destOrd="0" presId="urn:microsoft.com/office/officeart/2005/8/layout/cycle6"/>
    <dgm:cxn modelId="{A92AFD5A-CEC3-40B2-A980-4E580FCFE603}" type="presOf" srcId="{39A3DF73-92E4-4400-AE95-2EE6EFA0E9B5}" destId="{D85783AC-1BDF-430E-9D45-26F59378B716}" srcOrd="0" destOrd="0" presId="urn:microsoft.com/office/officeart/2005/8/layout/cycle6"/>
    <dgm:cxn modelId="{25A95F6C-0CD7-4E62-8D23-95C2AEDF6025}" type="presOf" srcId="{8C7A764E-7089-4827-97E3-82B22A6771C4}" destId="{F24B292A-BB3C-4D24-B72A-76A558EB4B2A}" srcOrd="0" destOrd="0" presId="urn:microsoft.com/office/officeart/2005/8/layout/cycle6"/>
    <dgm:cxn modelId="{22B226C1-A859-44D0-902A-2330C6DD9885}" type="presOf" srcId="{617C681B-D450-48FD-ACF8-B5CD8C9F74B8}" destId="{69612B02-42A9-4579-9A4E-77EBD7C665F0}" srcOrd="0" destOrd="0" presId="urn:microsoft.com/office/officeart/2005/8/layout/cycle6"/>
    <dgm:cxn modelId="{06FD3D6C-FD79-4CB9-AA51-F0CA03D80456}" type="presParOf" srcId="{F24B292A-BB3C-4D24-B72A-76A558EB4B2A}" destId="{8EFB8158-BB75-4B1D-8D56-EA025CED323B}" srcOrd="0" destOrd="0" presId="urn:microsoft.com/office/officeart/2005/8/layout/cycle6"/>
    <dgm:cxn modelId="{C6E8C375-BE5E-430D-8F96-C18355FF65A8}" type="presParOf" srcId="{F24B292A-BB3C-4D24-B72A-76A558EB4B2A}" destId="{F3A00854-731B-49BF-9227-5C9D218A76B8}" srcOrd="1" destOrd="0" presId="urn:microsoft.com/office/officeart/2005/8/layout/cycle6"/>
    <dgm:cxn modelId="{3BABEF4C-F94C-413D-B111-300784A29C7F}" type="presParOf" srcId="{F24B292A-BB3C-4D24-B72A-76A558EB4B2A}" destId="{20536BF9-0EF4-412A-8043-AFC51C3A0EF2}" srcOrd="2" destOrd="0" presId="urn:microsoft.com/office/officeart/2005/8/layout/cycle6"/>
    <dgm:cxn modelId="{2F786E11-083A-4570-B2E6-E174E82BBB17}" type="presParOf" srcId="{F24B292A-BB3C-4D24-B72A-76A558EB4B2A}" destId="{69612B02-42A9-4579-9A4E-77EBD7C665F0}" srcOrd="3" destOrd="0" presId="urn:microsoft.com/office/officeart/2005/8/layout/cycle6"/>
    <dgm:cxn modelId="{9D07FF92-0C9F-4E18-9580-744EE16F02F6}" type="presParOf" srcId="{F24B292A-BB3C-4D24-B72A-76A558EB4B2A}" destId="{8D972739-8DB9-4610-96C0-491F0380F6B4}" srcOrd="4" destOrd="0" presId="urn:microsoft.com/office/officeart/2005/8/layout/cycle6"/>
    <dgm:cxn modelId="{0CE7120A-D9E4-4E77-BBB4-544288AD75EB}" type="presParOf" srcId="{F24B292A-BB3C-4D24-B72A-76A558EB4B2A}" destId="{1CBCB017-CE24-4BAE-8526-97A9882FC1E5}" srcOrd="5" destOrd="0" presId="urn:microsoft.com/office/officeart/2005/8/layout/cycle6"/>
    <dgm:cxn modelId="{3C4522C0-EF31-4DFA-9514-21D1BB5C33E8}" type="presParOf" srcId="{F24B292A-BB3C-4D24-B72A-76A558EB4B2A}" destId="{A265C80F-43C9-44C6-A50D-5BDCBFD1EF02}" srcOrd="6" destOrd="0" presId="urn:microsoft.com/office/officeart/2005/8/layout/cycle6"/>
    <dgm:cxn modelId="{482E2B04-F6A0-4C41-98C2-3EE8B4245C1C}" type="presParOf" srcId="{F24B292A-BB3C-4D24-B72A-76A558EB4B2A}" destId="{EA879DDC-D2D2-4C3B-BC46-9C5A2D5AE44E}" srcOrd="7" destOrd="0" presId="urn:microsoft.com/office/officeart/2005/8/layout/cycle6"/>
    <dgm:cxn modelId="{6BCFA0B2-2E69-4FA0-9B7A-476297345158}" type="presParOf" srcId="{F24B292A-BB3C-4D24-B72A-76A558EB4B2A}" destId="{BCEFDAB1-D61D-41A7-BB0A-A864C1BD332B}" srcOrd="8" destOrd="0" presId="urn:microsoft.com/office/officeart/2005/8/layout/cycle6"/>
    <dgm:cxn modelId="{08DC6913-F686-4C6C-9956-4A66F3E658C5}" type="presParOf" srcId="{F24B292A-BB3C-4D24-B72A-76A558EB4B2A}" destId="{75646E28-C9C3-41D3-97F4-CD1D48BD9930}" srcOrd="9" destOrd="0" presId="urn:microsoft.com/office/officeart/2005/8/layout/cycle6"/>
    <dgm:cxn modelId="{B899100C-725B-407B-8533-608A30973608}" type="presParOf" srcId="{F24B292A-BB3C-4D24-B72A-76A558EB4B2A}" destId="{6D7F4FA7-FFAB-45EC-9254-9170E7E84BCC}" srcOrd="10" destOrd="0" presId="urn:microsoft.com/office/officeart/2005/8/layout/cycle6"/>
    <dgm:cxn modelId="{AF20EDDB-B9CF-4D5D-BE50-D2F15EBCE2BE}" type="presParOf" srcId="{F24B292A-BB3C-4D24-B72A-76A558EB4B2A}" destId="{4438901B-6C47-44FE-8E4C-FEE699F3B9E5}" srcOrd="11" destOrd="0" presId="urn:microsoft.com/office/officeart/2005/8/layout/cycle6"/>
    <dgm:cxn modelId="{49E08BFD-FC52-4266-B8A8-935188BDD214}" type="presParOf" srcId="{F24B292A-BB3C-4D24-B72A-76A558EB4B2A}" destId="{16A36496-02B6-41B7-8617-64FDB9001F4C}" srcOrd="12" destOrd="0" presId="urn:microsoft.com/office/officeart/2005/8/layout/cycle6"/>
    <dgm:cxn modelId="{8E8EB591-C24E-4A70-95A0-57B3A6D60859}" type="presParOf" srcId="{F24B292A-BB3C-4D24-B72A-76A558EB4B2A}" destId="{DB056080-F502-44E4-9101-B6A2B7FD0998}" srcOrd="13" destOrd="0" presId="urn:microsoft.com/office/officeart/2005/8/layout/cycle6"/>
    <dgm:cxn modelId="{C6C10105-2C5B-4197-8C04-7A89FD984915}" type="presParOf" srcId="{F24B292A-BB3C-4D24-B72A-76A558EB4B2A}" destId="{EB39607F-ACCB-4824-9FCA-97EF66D93F66}" srcOrd="14" destOrd="0" presId="urn:microsoft.com/office/officeart/2005/8/layout/cycle6"/>
    <dgm:cxn modelId="{EF887714-6609-48E5-9D08-7DA847240D1B}" type="presParOf" srcId="{F24B292A-BB3C-4D24-B72A-76A558EB4B2A}" destId="{D85783AC-1BDF-430E-9D45-26F59378B716}" srcOrd="15" destOrd="0" presId="urn:microsoft.com/office/officeart/2005/8/layout/cycle6"/>
    <dgm:cxn modelId="{862FCE30-BCB7-456D-8B93-0E9221DF0BFE}" type="presParOf" srcId="{F24B292A-BB3C-4D24-B72A-76A558EB4B2A}" destId="{A283A2F8-F736-4098-9DDE-D9F855C4A1E5}" srcOrd="16" destOrd="0" presId="urn:microsoft.com/office/officeart/2005/8/layout/cycle6"/>
    <dgm:cxn modelId="{4FA452D8-D85D-4DCC-B3E7-6027D7B1DFF6}" type="presParOf" srcId="{F24B292A-BB3C-4D24-B72A-76A558EB4B2A}" destId="{3F910E2F-31A0-48C7-BEFE-048D0BC37F46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5A3D20-FEB8-408B-8F7D-B03490412332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D83AC1-12F9-41EC-9870-A70261F7995F}">
      <dgm:prSet phldrT="[Текст]"/>
      <dgm:spPr/>
      <dgm:t>
        <a:bodyPr/>
        <a:lstStyle/>
        <a:p>
          <a:r>
            <a:rPr lang="ru-RU" dirty="0" smtClean="0"/>
            <a:t>Основной этап</a:t>
          </a:r>
          <a:endParaRPr lang="ru-RU" dirty="0"/>
        </a:p>
      </dgm:t>
    </dgm:pt>
    <dgm:pt modelId="{A78D098C-7DEE-4F47-8D96-83F3DB90D907}" type="parTrans" cxnId="{26B10C0D-437B-4867-8F39-D7A72C51C27F}">
      <dgm:prSet/>
      <dgm:spPr/>
      <dgm:t>
        <a:bodyPr/>
        <a:lstStyle/>
        <a:p>
          <a:endParaRPr lang="ru-RU"/>
        </a:p>
      </dgm:t>
    </dgm:pt>
    <dgm:pt modelId="{506B44B9-4D6C-4175-B539-0AD6BE47DC8B}" type="sibTrans" cxnId="{26B10C0D-437B-4867-8F39-D7A72C51C27F}">
      <dgm:prSet/>
      <dgm:spPr/>
      <dgm:t>
        <a:bodyPr/>
        <a:lstStyle/>
        <a:p>
          <a:endParaRPr lang="ru-RU"/>
        </a:p>
      </dgm:t>
    </dgm:pt>
    <dgm:pt modelId="{46ACB5BA-28EA-4C95-896B-2B80119A7B59}" type="pres">
      <dgm:prSet presAssocID="{365A3D20-FEB8-408B-8F7D-B0349041233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4642D-7BE7-462D-A4FB-69220FB58FCC}" type="pres">
      <dgm:prSet presAssocID="{8BD83AC1-12F9-41EC-9870-A70261F7995F}" presName="node" presStyleLbl="node1" presStyleIdx="0" presStyleCnt="1" custScaleX="70001" custScaleY="542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B9EFBD-7152-47D1-9D98-C806DBF37862}" type="presOf" srcId="{8BD83AC1-12F9-41EC-9870-A70261F7995F}" destId="{DFB4642D-7BE7-462D-A4FB-69220FB58FCC}" srcOrd="0" destOrd="0" presId="urn:microsoft.com/office/officeart/2005/8/layout/default#1"/>
    <dgm:cxn modelId="{26B10C0D-437B-4867-8F39-D7A72C51C27F}" srcId="{365A3D20-FEB8-408B-8F7D-B03490412332}" destId="{8BD83AC1-12F9-41EC-9870-A70261F7995F}" srcOrd="0" destOrd="0" parTransId="{A78D098C-7DEE-4F47-8D96-83F3DB90D907}" sibTransId="{506B44B9-4D6C-4175-B539-0AD6BE47DC8B}"/>
    <dgm:cxn modelId="{F2D92D88-CD11-4A97-B40E-465163CE56F9}" type="presOf" srcId="{365A3D20-FEB8-408B-8F7D-B03490412332}" destId="{46ACB5BA-28EA-4C95-896B-2B80119A7B59}" srcOrd="0" destOrd="0" presId="urn:microsoft.com/office/officeart/2005/8/layout/default#1"/>
    <dgm:cxn modelId="{D8E4EEB1-AD93-4641-8969-94B5BD39636A}" type="presParOf" srcId="{46ACB5BA-28EA-4C95-896B-2B80119A7B59}" destId="{DFB4642D-7BE7-462D-A4FB-69220FB58FCC}" srcOrd="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C293A-88E2-451D-B246-0A1671F36C00}">
      <dsp:nvSpPr>
        <dsp:cNvPr id="0" name=""/>
        <dsp:cNvSpPr/>
      </dsp:nvSpPr>
      <dsp:spPr>
        <a:xfrm>
          <a:off x="4227328" y="1377744"/>
          <a:ext cx="2592288" cy="4384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778"/>
              </a:lnTo>
              <a:lnTo>
                <a:pt x="2592288" y="185778"/>
              </a:lnTo>
              <a:lnTo>
                <a:pt x="2592288" y="4384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A0BE2A-FA86-4B05-8B8D-FDA1F80E9FA2}">
      <dsp:nvSpPr>
        <dsp:cNvPr id="0" name=""/>
        <dsp:cNvSpPr/>
      </dsp:nvSpPr>
      <dsp:spPr>
        <a:xfrm>
          <a:off x="4181608" y="1377744"/>
          <a:ext cx="91440" cy="15333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33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102B-0C3E-44A6-9AAE-849229DBE4BE}">
      <dsp:nvSpPr>
        <dsp:cNvPr id="0" name=""/>
        <dsp:cNvSpPr/>
      </dsp:nvSpPr>
      <dsp:spPr>
        <a:xfrm>
          <a:off x="1563028" y="1377744"/>
          <a:ext cx="2664300" cy="438407"/>
        </a:xfrm>
        <a:custGeom>
          <a:avLst/>
          <a:gdLst/>
          <a:ahLst/>
          <a:cxnLst/>
          <a:rect l="0" t="0" r="0" b="0"/>
          <a:pathLst>
            <a:path>
              <a:moveTo>
                <a:pt x="2664300" y="0"/>
              </a:moveTo>
              <a:lnTo>
                <a:pt x="2664300" y="185778"/>
              </a:lnTo>
              <a:lnTo>
                <a:pt x="0" y="185778"/>
              </a:lnTo>
              <a:lnTo>
                <a:pt x="0" y="43840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91E148-8BB5-49EC-807A-E23FE9340E59}">
      <dsp:nvSpPr>
        <dsp:cNvPr id="0" name=""/>
        <dsp:cNvSpPr/>
      </dsp:nvSpPr>
      <dsp:spPr>
        <a:xfrm>
          <a:off x="3024331" y="174748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174748"/>
        <a:ext cx="2405992" cy="1202996"/>
      </dsp:txXfrm>
    </dsp:sp>
    <dsp:sp modelId="{27BB4BDB-FA95-4567-B0FA-24033444A5E1}">
      <dsp:nvSpPr>
        <dsp:cNvPr id="0" name=""/>
        <dsp:cNvSpPr/>
      </dsp:nvSpPr>
      <dsp:spPr>
        <a:xfrm>
          <a:off x="360031" y="1816152"/>
          <a:ext cx="2405992" cy="1080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0031" y="1816152"/>
        <a:ext cx="2405992" cy="1080170"/>
      </dsp:txXfrm>
    </dsp:sp>
    <dsp:sp modelId="{AF7B6982-ED5F-4E8F-BB38-593A2D5A0918}">
      <dsp:nvSpPr>
        <dsp:cNvPr id="0" name=""/>
        <dsp:cNvSpPr/>
      </dsp:nvSpPr>
      <dsp:spPr>
        <a:xfrm>
          <a:off x="3024331" y="2911047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4331" y="2911047"/>
        <a:ext cx="2405992" cy="1202996"/>
      </dsp:txXfrm>
    </dsp:sp>
    <dsp:sp modelId="{7504C643-7E04-4769-AB95-075380FF089C}">
      <dsp:nvSpPr>
        <dsp:cNvPr id="0" name=""/>
        <dsp:cNvSpPr/>
      </dsp:nvSpPr>
      <dsp:spPr>
        <a:xfrm>
          <a:off x="5616620" y="1816152"/>
          <a:ext cx="2405992" cy="12029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23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16620" y="1816152"/>
        <a:ext cx="2405992" cy="12029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B8158-BB75-4B1D-8D56-EA025CED323B}">
      <dsp:nvSpPr>
        <dsp:cNvPr id="0" name=""/>
        <dsp:cNvSpPr/>
      </dsp:nvSpPr>
      <dsp:spPr>
        <a:xfrm>
          <a:off x="3475689" y="2440"/>
          <a:ext cx="1713517" cy="1113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Социально-коммуникативное развитие</a:t>
          </a:r>
          <a:endParaRPr lang="ru-RU" sz="1500" kern="1200" dirty="0"/>
        </a:p>
      </dsp:txBody>
      <dsp:txXfrm>
        <a:off x="3530060" y="56811"/>
        <a:ext cx="1604775" cy="1005044"/>
      </dsp:txXfrm>
    </dsp:sp>
    <dsp:sp modelId="{20536BF9-0EF4-412A-8043-AFC51C3A0EF2}">
      <dsp:nvSpPr>
        <dsp:cNvPr id="0" name=""/>
        <dsp:cNvSpPr/>
      </dsp:nvSpPr>
      <dsp:spPr>
        <a:xfrm>
          <a:off x="1709278" y="559333"/>
          <a:ext cx="5246339" cy="5246339"/>
        </a:xfrm>
        <a:custGeom>
          <a:avLst/>
          <a:gdLst/>
          <a:ahLst/>
          <a:cxnLst/>
          <a:rect l="0" t="0" r="0" b="0"/>
          <a:pathLst>
            <a:path>
              <a:moveTo>
                <a:pt x="3490869" y="147666"/>
              </a:moveTo>
              <a:arcTo wR="2623169" hR="2623169" stAng="17358978" swAng="150050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612B02-42A9-4579-9A4E-77EBD7C665F0}">
      <dsp:nvSpPr>
        <dsp:cNvPr id="0" name=""/>
        <dsp:cNvSpPr/>
      </dsp:nvSpPr>
      <dsp:spPr>
        <a:xfrm>
          <a:off x="5747421" y="1314025"/>
          <a:ext cx="1713517" cy="1113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Познавательное развитие</a:t>
          </a:r>
          <a:endParaRPr lang="ru-RU" sz="1500" kern="1200" dirty="0"/>
        </a:p>
      </dsp:txBody>
      <dsp:txXfrm>
        <a:off x="5801792" y="1368396"/>
        <a:ext cx="1604775" cy="1005044"/>
      </dsp:txXfrm>
    </dsp:sp>
    <dsp:sp modelId="{1CBCB017-CE24-4BAE-8526-97A9882FC1E5}">
      <dsp:nvSpPr>
        <dsp:cNvPr id="0" name=""/>
        <dsp:cNvSpPr/>
      </dsp:nvSpPr>
      <dsp:spPr>
        <a:xfrm>
          <a:off x="1709278" y="559333"/>
          <a:ext cx="5246339" cy="5246339"/>
        </a:xfrm>
        <a:custGeom>
          <a:avLst/>
          <a:gdLst/>
          <a:ahLst/>
          <a:cxnLst/>
          <a:rect l="0" t="0" r="0" b="0"/>
          <a:pathLst>
            <a:path>
              <a:moveTo>
                <a:pt x="5139732" y="1882946"/>
              </a:moveTo>
              <a:arcTo wR="2623169" hR="2623169" stAng="20616554" swAng="196689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65C80F-43C9-44C6-A50D-5BDCBFD1EF02}">
      <dsp:nvSpPr>
        <dsp:cNvPr id="0" name=""/>
        <dsp:cNvSpPr/>
      </dsp:nvSpPr>
      <dsp:spPr>
        <a:xfrm>
          <a:off x="5747421" y="3937194"/>
          <a:ext cx="1713517" cy="1113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Речевое развитие</a:t>
          </a:r>
          <a:endParaRPr lang="ru-RU" sz="1500" kern="1200" dirty="0"/>
        </a:p>
      </dsp:txBody>
      <dsp:txXfrm>
        <a:off x="5801792" y="3991565"/>
        <a:ext cx="1604775" cy="1005044"/>
      </dsp:txXfrm>
    </dsp:sp>
    <dsp:sp modelId="{BCEFDAB1-D61D-41A7-BB0A-A864C1BD332B}">
      <dsp:nvSpPr>
        <dsp:cNvPr id="0" name=""/>
        <dsp:cNvSpPr/>
      </dsp:nvSpPr>
      <dsp:spPr>
        <a:xfrm>
          <a:off x="1709278" y="559333"/>
          <a:ext cx="5246339" cy="5246339"/>
        </a:xfrm>
        <a:custGeom>
          <a:avLst/>
          <a:gdLst/>
          <a:ahLst/>
          <a:cxnLst/>
          <a:rect l="0" t="0" r="0" b="0"/>
          <a:pathLst>
            <a:path>
              <a:moveTo>
                <a:pt x="4456043" y="4499760"/>
              </a:moveTo>
              <a:arcTo wR="2623169" hR="2623169" stAng="2740513" swAng="150050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646E28-C9C3-41D3-97F4-CD1D48BD9930}">
      <dsp:nvSpPr>
        <dsp:cNvPr id="0" name=""/>
        <dsp:cNvSpPr/>
      </dsp:nvSpPr>
      <dsp:spPr>
        <a:xfrm>
          <a:off x="3475689" y="5248779"/>
          <a:ext cx="1713517" cy="1113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Художественное творчество</a:t>
          </a:r>
          <a:endParaRPr lang="ru-RU" sz="1500" kern="1200" dirty="0"/>
        </a:p>
      </dsp:txBody>
      <dsp:txXfrm>
        <a:off x="3530060" y="5303150"/>
        <a:ext cx="1604775" cy="1005044"/>
      </dsp:txXfrm>
    </dsp:sp>
    <dsp:sp modelId="{4438901B-6C47-44FE-8E4C-FEE699F3B9E5}">
      <dsp:nvSpPr>
        <dsp:cNvPr id="0" name=""/>
        <dsp:cNvSpPr/>
      </dsp:nvSpPr>
      <dsp:spPr>
        <a:xfrm>
          <a:off x="1709278" y="559333"/>
          <a:ext cx="5246339" cy="5246339"/>
        </a:xfrm>
        <a:custGeom>
          <a:avLst/>
          <a:gdLst/>
          <a:ahLst/>
          <a:cxnLst/>
          <a:rect l="0" t="0" r="0" b="0"/>
          <a:pathLst>
            <a:path>
              <a:moveTo>
                <a:pt x="1755469" y="5098672"/>
              </a:moveTo>
              <a:arcTo wR="2623169" hR="2623169" stAng="6558978" swAng="150050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A36496-02B6-41B7-8617-64FDB9001F4C}">
      <dsp:nvSpPr>
        <dsp:cNvPr id="0" name=""/>
        <dsp:cNvSpPr/>
      </dsp:nvSpPr>
      <dsp:spPr>
        <a:xfrm>
          <a:off x="1203958" y="3937194"/>
          <a:ext cx="1713517" cy="1113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Физическое развитие</a:t>
          </a:r>
          <a:endParaRPr lang="ru-RU" sz="1500" kern="1200" dirty="0"/>
        </a:p>
      </dsp:txBody>
      <dsp:txXfrm>
        <a:off x="1258329" y="3991565"/>
        <a:ext cx="1604775" cy="1005044"/>
      </dsp:txXfrm>
    </dsp:sp>
    <dsp:sp modelId="{EB39607F-ACCB-4824-9FCA-97EF66D93F66}">
      <dsp:nvSpPr>
        <dsp:cNvPr id="0" name=""/>
        <dsp:cNvSpPr/>
      </dsp:nvSpPr>
      <dsp:spPr>
        <a:xfrm>
          <a:off x="1709278" y="559333"/>
          <a:ext cx="5246339" cy="5246339"/>
        </a:xfrm>
        <a:custGeom>
          <a:avLst/>
          <a:gdLst/>
          <a:ahLst/>
          <a:cxnLst/>
          <a:rect l="0" t="0" r="0" b="0"/>
          <a:pathLst>
            <a:path>
              <a:moveTo>
                <a:pt x="106606" y="3363393"/>
              </a:moveTo>
              <a:arcTo wR="2623169" hR="2623169" stAng="9816554" swAng="196689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5783AC-1BDF-430E-9D45-26F59378B716}">
      <dsp:nvSpPr>
        <dsp:cNvPr id="0" name=""/>
        <dsp:cNvSpPr/>
      </dsp:nvSpPr>
      <dsp:spPr>
        <a:xfrm>
          <a:off x="1203958" y="1314025"/>
          <a:ext cx="1713517" cy="11137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Чтение художественной литературы</a:t>
          </a:r>
          <a:endParaRPr lang="ru-RU" sz="1500" kern="1200" dirty="0"/>
        </a:p>
      </dsp:txBody>
      <dsp:txXfrm>
        <a:off x="1258329" y="1368396"/>
        <a:ext cx="1604775" cy="1005044"/>
      </dsp:txXfrm>
    </dsp:sp>
    <dsp:sp modelId="{3F910E2F-31A0-48C7-BEFE-048D0BC37F46}">
      <dsp:nvSpPr>
        <dsp:cNvPr id="0" name=""/>
        <dsp:cNvSpPr/>
      </dsp:nvSpPr>
      <dsp:spPr>
        <a:xfrm>
          <a:off x="1709278" y="559333"/>
          <a:ext cx="5246339" cy="5246339"/>
        </a:xfrm>
        <a:custGeom>
          <a:avLst/>
          <a:gdLst/>
          <a:ahLst/>
          <a:cxnLst/>
          <a:rect l="0" t="0" r="0" b="0"/>
          <a:pathLst>
            <a:path>
              <a:moveTo>
                <a:pt x="790296" y="746578"/>
              </a:moveTo>
              <a:arcTo wR="2623169" hR="2623169" stAng="13540513" swAng="150050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B4642D-7BE7-462D-A4FB-69220FB58FCC}">
      <dsp:nvSpPr>
        <dsp:cNvPr id="0" name=""/>
        <dsp:cNvSpPr/>
      </dsp:nvSpPr>
      <dsp:spPr>
        <a:xfrm>
          <a:off x="457443" y="447822"/>
          <a:ext cx="2134839" cy="9923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Основной этап</a:t>
          </a:r>
          <a:endParaRPr lang="ru-RU" sz="2700" kern="1200" dirty="0"/>
        </a:p>
      </dsp:txBody>
      <dsp:txXfrm>
        <a:off x="457443" y="447822"/>
        <a:ext cx="2134839" cy="9923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481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748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64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248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010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905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263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101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384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27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34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D8F9A-2E59-46DE-B016-2219F1239056}" type="datetimeFigureOut">
              <a:rPr lang="ru-RU" smtClean="0"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89DF0-EF03-4AF1-B894-CCA3FF765A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42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VID-20220627-WA0023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1074;&#1080;&#1076;&#1077;&#1086;.mp4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31800" y="188640"/>
            <a:ext cx="8280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200" b="1" i="1" dirty="0">
                <a:latin typeface="Georgia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 ГОРОДА НОВОСИБИРСКА 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«ДЕТСКИЙ САД № 331 КОМБИНИРОВАННОГО ВИДА»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2400" smtClean="0">
                <a:solidFill>
                  <a:srgbClr val="002060"/>
                </a:solidFill>
              </a:rPr>
              <a:t>Некрасова А.В., </a:t>
            </a:r>
          </a:p>
          <a:p>
            <a:pPr algn="r"/>
            <a:r>
              <a:rPr lang="ru-RU" sz="2400" smtClean="0">
                <a:solidFill>
                  <a:srgbClr val="002060"/>
                </a:solidFill>
              </a:rPr>
              <a:t>высшая квалификационная категория</a:t>
            </a:r>
          </a:p>
          <a:p>
            <a:pPr algn="r"/>
            <a:r>
              <a:rPr lang="ru-RU" sz="2400" smtClean="0">
                <a:solidFill>
                  <a:srgbClr val="002060"/>
                </a:solidFill>
              </a:rPr>
              <a:t>Рубанова О.В., </a:t>
            </a:r>
          </a:p>
          <a:p>
            <a:pPr algn="r"/>
            <a:r>
              <a:rPr lang="ru-RU" sz="2400" smtClean="0">
                <a:solidFill>
                  <a:srgbClr val="002060"/>
                </a:solidFill>
              </a:rPr>
              <a:t>1 квалификационная категория</a:t>
            </a:r>
          </a:p>
          <a:p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/>
              <a:t>Молоко и молочные продукты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200" dirty="0" smtClean="0"/>
              <a:t>Проект в старшей группе «Дельфинчик»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20883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Обязательным и незаменимым продуктом детского питания является молоко. Оно по своему химическому составу и биологическим свойствам занимает  исключительное место среди продуктов животного происхождения, используемых в питание детей всех возрастных групп. Но не все дети с удовольствием пьют молоко и едят блюда, приготовленные на основе молока и молочных продуктов (каши, молочные супы, творожные запеканки, сыр, бутерброды с маслом).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2051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Гипотеза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Если дети узнают больше о  молоке и молочных продуктах через собственную исследовательскую деятельность, то они поймут, что молоко – ценный продукт питания для детского организма и у них появится желание употреблять его в пищу.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7293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</a:t>
            </a:r>
            <a:r>
              <a:rPr lang="ru-RU" dirty="0" smtClean="0"/>
              <a:t>богатить знания детей о молоке, как о ценном и полезном продукте для роста детского организма.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4231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Расширять кругозор детей о молоке и молочных продуктах.</a:t>
            </a:r>
          </a:p>
          <a:p>
            <a:pPr algn="just"/>
            <a:r>
              <a:rPr lang="ru-RU" dirty="0" smtClean="0"/>
              <a:t>Формировать у детей исследовательские навыки (поиск информации в различных источниках) .</a:t>
            </a:r>
          </a:p>
          <a:p>
            <a:pPr algn="just"/>
            <a:r>
              <a:rPr lang="ru-RU" dirty="0" smtClean="0"/>
              <a:t>Развивать познавательный интерес к исследовательской деятельности, желание познать новое.</a:t>
            </a:r>
          </a:p>
          <a:p>
            <a:pPr algn="just"/>
            <a:r>
              <a:rPr lang="ru-RU" dirty="0" smtClean="0"/>
              <a:t>Развивать умение работать в коллективе, желание делиться информацией, участвовать в совместной опытно-экспериментальной деятельности.</a:t>
            </a:r>
          </a:p>
          <a:p>
            <a:pPr algn="just"/>
            <a:r>
              <a:rPr lang="ru-RU" dirty="0" smtClean="0"/>
              <a:t>Формировать у детей осознанное отношение к здоровому питанию.</a:t>
            </a:r>
          </a:p>
        </p:txBody>
      </p:sp>
    </p:spTree>
    <p:extLst>
      <p:ext uri="{BB962C8B-B14F-4D97-AF65-F5344CB8AC3E}">
        <p14:creationId xmlns:p14="http://schemas.microsoft.com/office/powerpoint/2010/main" val="2981539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Паспорт проекта: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Тип проекта: познавательно-творческий</a:t>
            </a:r>
          </a:p>
          <a:p>
            <a:pPr marL="0" indent="0">
              <a:buNone/>
            </a:pPr>
            <a:r>
              <a:rPr lang="ru-RU" dirty="0" smtClean="0"/>
              <a:t>Продолжительность проекта: 4  недели</a:t>
            </a:r>
          </a:p>
          <a:p>
            <a:pPr marL="0" indent="0">
              <a:buNone/>
            </a:pPr>
            <a:r>
              <a:rPr lang="ru-RU" dirty="0" smtClean="0"/>
              <a:t>Возраст детей: 5 – 6 лет</a:t>
            </a:r>
          </a:p>
          <a:p>
            <a:pPr marL="0" indent="0">
              <a:buNone/>
            </a:pPr>
            <a:r>
              <a:rPr lang="ru-RU" dirty="0" smtClean="0"/>
              <a:t>Участники проекта: дети старшей группы; </a:t>
            </a:r>
            <a:r>
              <a:rPr lang="ru-RU" dirty="0" smtClean="0"/>
              <a:t>родители; инструктор по физической культуре; воспитатели; внешние партнеры.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060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Предполагаемый результат: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/>
              <a:t>• Дети узнают, что из молока делают очень много других продуктов, в основе которых лежит молоко.</a:t>
            </a:r>
            <a:br>
              <a:rPr lang="ru-RU" sz="2000" dirty="0" smtClean="0"/>
            </a:br>
            <a:r>
              <a:rPr lang="ru-RU" sz="2000" dirty="0" smtClean="0"/>
              <a:t>• У детей появится интерес к исследовательской деятельности, желание познавать новое.</a:t>
            </a:r>
            <a:br>
              <a:rPr lang="ru-RU" sz="2000" dirty="0" smtClean="0"/>
            </a:br>
            <a:r>
              <a:rPr lang="ru-RU" sz="2000" dirty="0" smtClean="0"/>
              <a:t>• Разовьется и совершенствуется познавательный интерес семьи в процессе экспериментирования.</a:t>
            </a:r>
            <a:br>
              <a:rPr lang="ru-RU" sz="2000" dirty="0" smtClean="0"/>
            </a:br>
            <a:r>
              <a:rPr lang="ru-RU" sz="2000" dirty="0" smtClean="0"/>
              <a:t>• Разовьется эмоционально-ценностное отношение дошкольников к окружающему миру совместно с родителями.</a:t>
            </a:r>
            <a:br>
              <a:rPr lang="ru-RU" sz="2000" dirty="0" smtClean="0"/>
            </a:br>
            <a:r>
              <a:rPr lang="ru-RU" sz="2000" dirty="0" smtClean="0"/>
              <a:t>• Вовлечение родителей в познавательно – исследовательскую работу поможет детям понять значимость молока и молочных продуктов в развитии организма. </a:t>
            </a:r>
          </a:p>
          <a:p>
            <a:pPr algn="just"/>
            <a:r>
              <a:rPr lang="ru-RU" sz="2000" dirty="0" smtClean="0"/>
              <a:t>Дети начнут с удовольствием употреблять в пищу молоко и продукты с ним.</a:t>
            </a:r>
          </a:p>
          <a:p>
            <a:pPr marL="0" indent="0" algn="just">
              <a:buNone/>
            </a:pP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40449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7076061"/>
              </p:ext>
            </p:extLst>
          </p:nvPr>
        </p:nvGraphicFramePr>
        <p:xfrm>
          <a:off x="457200" y="260350"/>
          <a:ext cx="8229600" cy="6533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6672">
                <a:tc>
                  <a:txBody>
                    <a:bodyPr/>
                    <a:lstStyle/>
                    <a:p>
                      <a:r>
                        <a:rPr lang="ru-RU" dirty="0" smtClean="0"/>
                        <a:t>Что мы знаем: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Что мы хотим узнать: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Что мы узнали: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86314">
                <a:tc>
                  <a:txBody>
                    <a:bodyPr/>
                    <a:lstStyle/>
                    <a:p>
                      <a:r>
                        <a:rPr lang="ru-RU" dirty="0" smtClean="0"/>
                        <a:t>- Молоко дает корова</a:t>
                      </a:r>
                    </a:p>
                    <a:p>
                      <a:r>
                        <a:rPr lang="ru-RU" dirty="0" smtClean="0"/>
                        <a:t>  </a:t>
                      </a:r>
                    </a:p>
                    <a:p>
                      <a:r>
                        <a:rPr lang="ru-RU" dirty="0" smtClean="0"/>
                        <a:t>- Корова пасётся на лугу и ест травку</a:t>
                      </a:r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r>
                        <a:rPr lang="ru-RU" dirty="0" smtClean="0"/>
                        <a:t>- Молоко белое, продаётся в магазине</a:t>
                      </a:r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r>
                        <a:rPr lang="ru-RU" dirty="0" smtClean="0"/>
                        <a:t>- Из молока варят кашу</a:t>
                      </a:r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r>
                        <a:rPr lang="ru-RU" dirty="0" smtClean="0"/>
                        <a:t>- В магазин молоко привозит машина</a:t>
                      </a:r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r>
                        <a:rPr lang="ru-RU" dirty="0" smtClean="0"/>
                        <a:t>- Из молока делают кефир, снежок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Как корова даёт молоко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ru-RU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Какое еще молоко бывает кроме коровьего</a:t>
                      </a:r>
                      <a:r>
                        <a:rPr lang="ru-RU" baseline="0" dirty="0" smtClean="0"/>
                        <a:t>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ru-RU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baseline="0" dirty="0" smtClean="0"/>
                        <a:t>Зачем нужны молочные заводы</a:t>
                      </a:r>
                      <a:endParaRPr lang="ru-RU" dirty="0" smtClean="0"/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r>
                        <a:rPr lang="ru-RU" dirty="0" smtClean="0"/>
                        <a:t>- Как молоко попадает в магазин</a:t>
                      </a:r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r>
                        <a:rPr lang="ru-RU" dirty="0" smtClean="0"/>
                        <a:t>- Какие ещё продукты делают из молока</a:t>
                      </a:r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r>
                        <a:rPr lang="ru-RU" dirty="0" smtClean="0"/>
                        <a:t>- Что в молоке полезного</a:t>
                      </a:r>
                    </a:p>
                    <a:p>
                      <a:r>
                        <a:rPr lang="ru-RU" dirty="0" smtClean="0"/>
                        <a:t> 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dirty="0" smtClean="0"/>
                        <a:t>Что можно приготовить из молока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4306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6027133"/>
              </p:ext>
            </p:extLst>
          </p:nvPr>
        </p:nvGraphicFramePr>
        <p:xfrm>
          <a:off x="307975" y="12687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0816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Определение проблемы, цели и задач проекта.</a:t>
            </a:r>
          </a:p>
          <a:p>
            <a:r>
              <a:rPr lang="ru-RU" dirty="0" smtClean="0"/>
              <a:t>Информирование участников проекта об актуальности, целях и задачах проекта.</a:t>
            </a:r>
          </a:p>
          <a:p>
            <a:r>
              <a:rPr lang="ru-RU" dirty="0" smtClean="0"/>
              <a:t>Анкетирование родителей.</a:t>
            </a:r>
          </a:p>
          <a:p>
            <a:r>
              <a:rPr lang="ru-RU" dirty="0" smtClean="0"/>
              <a:t>Составление плана реализации основного этапа проекта.</a:t>
            </a:r>
          </a:p>
          <a:p>
            <a:r>
              <a:rPr lang="ru-RU" dirty="0" smtClean="0"/>
              <a:t>Подбор методической и художественной литературы по выбранной тематике проекта.</a:t>
            </a:r>
          </a:p>
          <a:p>
            <a:r>
              <a:rPr lang="ru-RU" dirty="0" smtClean="0"/>
              <a:t>Подбор дидактических, подвижных, сюжетно- ролевых игр.</a:t>
            </a:r>
          </a:p>
          <a:p>
            <a:r>
              <a:rPr lang="ru-RU" dirty="0" smtClean="0"/>
              <a:t>Подбор необходимого оборудования и пособий для практического обогащения проекта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7871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 анкетирования: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 анкетировании приняли участие 20 семей группы «Дельфинчик». Родители анонимно ответили на 18 вопросов о том, какие молочные продукты любят или наоборот не любят их дети, с какой регулярностью употребляют их в пищу дома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2182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171400"/>
            <a:ext cx="9669645" cy="709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108521" y="-171401"/>
            <a:ext cx="9180173" cy="483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0"/>
            <a:ext cx="8784976" cy="594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231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37339119"/>
              </p:ext>
            </p:extLst>
          </p:nvPr>
        </p:nvGraphicFramePr>
        <p:xfrm>
          <a:off x="155575" y="160338"/>
          <a:ext cx="8664897" cy="6365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60919909"/>
              </p:ext>
            </p:extLst>
          </p:nvPr>
        </p:nvGraphicFramePr>
        <p:xfrm>
          <a:off x="3041932" y="2348880"/>
          <a:ext cx="3049727" cy="1887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4133213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Познавательное развитие: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Значение молока в жизни человека.</a:t>
            </a:r>
          </a:p>
          <a:p>
            <a:r>
              <a:rPr lang="ru-RU" dirty="0" smtClean="0"/>
              <a:t>Какое молоко бывает?</a:t>
            </a:r>
          </a:p>
          <a:p>
            <a:r>
              <a:rPr lang="ru-RU" dirty="0" smtClean="0"/>
              <a:t>Путь молока к столу.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6451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836712"/>
            <a:ext cx="8075240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88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Экспериментальная деятельность: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Сравнение молока и воды</a:t>
            </a:r>
          </a:p>
          <a:p>
            <a:r>
              <a:rPr lang="ru-RU" dirty="0" smtClean="0"/>
              <a:t>Заквашивание молока</a:t>
            </a:r>
          </a:p>
          <a:p>
            <a:r>
              <a:rPr lang="ru-RU" dirty="0" smtClean="0"/>
              <a:t>Рисование на молоке</a:t>
            </a:r>
          </a:p>
          <a:p>
            <a:r>
              <a:rPr lang="ru-RU" dirty="0" smtClean="0"/>
              <a:t>Шпионские записки</a:t>
            </a:r>
          </a:p>
        </p:txBody>
      </p:sp>
    </p:spTree>
    <p:extLst>
      <p:ext uri="{BB962C8B-B14F-4D97-AF65-F5344CB8AC3E}">
        <p14:creationId xmlns:p14="http://schemas.microsoft.com/office/powerpoint/2010/main" val="31689842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73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0848"/>
            <a:ext cx="4644008" cy="4797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060848"/>
            <a:ext cx="4355976" cy="4797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63688" y="620688"/>
            <a:ext cx="5043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молока и воды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5603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2276"/>
            <a:ext cx="4788024" cy="51657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92276"/>
            <a:ext cx="4139952" cy="51657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9552" y="69269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Заквашивание молока день 1-й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3194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17638"/>
            <a:ext cx="6984776" cy="53237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03648" y="404664"/>
            <a:ext cx="6661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Заквашивание молока день 2-й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61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8840"/>
            <a:ext cx="5076056" cy="48691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4" y="620688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Рисование  на молоке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88840"/>
            <a:ext cx="3923928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249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17341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01" y="1640099"/>
            <a:ext cx="4307471" cy="55333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383" y="1640099"/>
            <a:ext cx="4139952" cy="55594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1760" y="836712"/>
            <a:ext cx="48444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Шпионские записки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2191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Речевое развитие: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Составление рассказов «</a:t>
            </a:r>
            <a:r>
              <a:rPr lang="ru-RU" dirty="0"/>
              <a:t>М</a:t>
            </a:r>
            <a:r>
              <a:rPr lang="ru-RU" dirty="0" smtClean="0"/>
              <a:t>олочные продукты»</a:t>
            </a:r>
          </a:p>
          <a:p>
            <a:r>
              <a:rPr lang="ru-RU" dirty="0" smtClean="0"/>
              <a:t>Словесные игры: «Название каши», «Выбери молочный продукт»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0876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7" y="881336"/>
            <a:ext cx="4411572" cy="5976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877683"/>
            <a:ext cx="4249541" cy="59766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12" y="404664"/>
            <a:ext cx="9781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рассказа «Молочные продукты»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082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Художественное творчество: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Аппликация «Мороженное»</a:t>
            </a:r>
          </a:p>
          <a:p>
            <a:r>
              <a:rPr lang="ru-RU" dirty="0" smtClean="0"/>
              <a:t>Рисование «Эскиз упаковка молока »</a:t>
            </a:r>
          </a:p>
          <a:p>
            <a:r>
              <a:rPr lang="ru-RU" dirty="0" smtClean="0"/>
              <a:t>Лепка «Животное, дающее молоко»</a:t>
            </a:r>
          </a:p>
          <a:p>
            <a:r>
              <a:rPr lang="ru-RU" dirty="0" smtClean="0"/>
              <a:t>Изготовление макета «Стакан молока»(какие витамины содержатся в стакане молока)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54234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2276"/>
            <a:ext cx="5004048" cy="51657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92276"/>
            <a:ext cx="3995936" cy="51657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07704" y="548680"/>
            <a:ext cx="489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мороженное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3183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7638"/>
            <a:ext cx="5652120" cy="54403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443534"/>
            <a:ext cx="3347864" cy="54403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59632" y="620688"/>
            <a:ext cx="8038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«Эскиз упаковка молока»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9315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2276"/>
            <a:ext cx="5220072" cy="51657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692276"/>
            <a:ext cx="3707904" cy="516572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75656" y="836712"/>
            <a:ext cx="67363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 «Животное , дающее молоко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3470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029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8" y="1515023"/>
            <a:ext cx="8100392" cy="544036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9592" y="404664"/>
            <a:ext cx="8258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макета «Стакан молока»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572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Физическое развитие: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Подвижные игры: «Пастух и стадо»; «Будь внимателен!».</a:t>
            </a:r>
          </a:p>
          <a:p>
            <a:r>
              <a:rPr lang="ru-RU" dirty="0" smtClean="0"/>
              <a:t>Флэш – моб «33 коровы»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0384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5" y="0"/>
            <a:ext cx="9144000" cy="69573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15857"/>
            <a:ext cx="7560840" cy="55421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59632" y="548680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«Пастух и стадо»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590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73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76227"/>
            <a:ext cx="4572000" cy="45817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276227"/>
            <a:ext cx="4283968" cy="45817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19672" y="692696"/>
            <a:ext cx="4929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Флэш-моб «33 коровы»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2454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Чтение художественной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Чтение стихов и </a:t>
            </a:r>
            <a:r>
              <a:rPr lang="ru-RU" dirty="0" err="1" smtClean="0"/>
              <a:t>потешек</a:t>
            </a:r>
            <a:r>
              <a:rPr lang="ru-RU" dirty="0" smtClean="0"/>
              <a:t> о молочных продуктах, коровах.</a:t>
            </a:r>
          </a:p>
          <a:p>
            <a:r>
              <a:rPr lang="ru-RU" dirty="0" smtClean="0"/>
              <a:t>Л. Толстой «О лягушке, которая попала в молоко», сказок «</a:t>
            </a:r>
            <a:r>
              <a:rPr lang="ru-RU" dirty="0" err="1" smtClean="0"/>
              <a:t>Хаврошечка</a:t>
            </a:r>
            <a:r>
              <a:rPr lang="ru-RU" dirty="0" smtClean="0"/>
              <a:t>», «Гуси-лебеди», «Трое из Простоквашино».</a:t>
            </a:r>
          </a:p>
          <a:p>
            <a:r>
              <a:rPr lang="ru-RU" dirty="0" smtClean="0"/>
              <a:t>Д. Мамин-Сибиряк «Притча о молочке и овсяной кашке».</a:t>
            </a:r>
          </a:p>
          <a:p>
            <a:r>
              <a:rPr lang="ru-RU" dirty="0" smtClean="0"/>
              <a:t>М. </a:t>
            </a:r>
            <a:r>
              <a:rPr lang="ru-RU" dirty="0" err="1" smtClean="0"/>
              <a:t>Бородицкая</a:t>
            </a:r>
            <a:r>
              <a:rPr lang="ru-RU" dirty="0" smtClean="0"/>
              <a:t> «Убежало молоко».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96242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34380"/>
            <a:ext cx="7056784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1163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Социально – коммуникативное развитие: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Сюжетно – ролевые игры: «Молочный магазин», «Ферма».</a:t>
            </a:r>
          </a:p>
          <a:p>
            <a:r>
              <a:rPr lang="ru-RU" dirty="0" smtClean="0"/>
              <a:t>Дидактические игры: «Крестики-нолики», «Составь и реши пример», «Из каких продуктов приготовили блюдо»</a:t>
            </a:r>
          </a:p>
          <a:p>
            <a:r>
              <a:rPr lang="ru-RU" dirty="0" smtClean="0"/>
              <a:t>Драматизация «Волк и 7 козлят»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6127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029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16832"/>
            <a:ext cx="5220072" cy="51769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30" y="476672"/>
            <a:ext cx="86409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 ролевые игры «Молочный магазин», «Ферма»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916832"/>
            <a:ext cx="3779913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469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6792"/>
            <a:ext cx="4788024" cy="53012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556792"/>
            <a:ext cx="4139952" cy="53012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12" y="116632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«Крестики-нолики», «Составь и реши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4125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0294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8840"/>
            <a:ext cx="4355976" cy="58799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374" y="2060848"/>
            <a:ext cx="4572000" cy="49685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5576" y="908720"/>
            <a:ext cx="8254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«Из каких продуктов приготовили блюдо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5319386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73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4824"/>
            <a:ext cx="4716016" cy="50131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44824"/>
            <a:ext cx="4283968" cy="50131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87624" y="836712"/>
            <a:ext cx="7701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Драматизация сказки «Волк и 7 козлят»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582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Дегустация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Дегустация кисломолочных продуктов</a:t>
            </a:r>
          </a:p>
          <a:p>
            <a:r>
              <a:rPr lang="ru-RU" dirty="0" smtClean="0"/>
              <a:t>Изготовление фруктового салата со сгущенным молоком</a:t>
            </a:r>
          </a:p>
          <a:p>
            <a:r>
              <a:rPr lang="ru-RU" dirty="0" err="1" smtClean="0"/>
              <a:t>Биомороженое</a:t>
            </a:r>
            <a:r>
              <a:rPr lang="ru-RU" dirty="0" smtClean="0"/>
              <a:t> «Десант здоровья»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31814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7638"/>
            <a:ext cx="5076056" cy="54403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529" y="1417638"/>
            <a:ext cx="3795886" cy="54403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5576" y="620688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Дегустация кисломолочных продуктов</a:t>
            </a:r>
          </a:p>
        </p:txBody>
      </p:sp>
    </p:spTree>
    <p:extLst>
      <p:ext uri="{BB962C8B-B14F-4D97-AF65-F5344CB8AC3E}">
        <p14:creationId xmlns:p14="http://schemas.microsoft.com/office/powerpoint/2010/main" val="31332259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268760"/>
            <a:ext cx="4572000" cy="5589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4355976" cy="56151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0"/>
            <a:ext cx="8568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дегустация фруктового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салата со сгущенным молоком</a:t>
            </a:r>
          </a:p>
        </p:txBody>
      </p:sp>
    </p:spTree>
    <p:extLst>
      <p:ext uri="{BB962C8B-B14F-4D97-AF65-F5344CB8AC3E}">
        <p14:creationId xmlns:p14="http://schemas.microsoft.com/office/powerpoint/2010/main" val="23912339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96752"/>
            <a:ext cx="7560840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4133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4330823" cy="55892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268760"/>
            <a:ext cx="4716016" cy="55892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274638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Дегустация биомороженого «Десант здоровья»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8644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Выставка упаковочных материалов</a:t>
            </a:r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17638"/>
            <a:ext cx="8003231" cy="5179715"/>
          </a:xfrm>
        </p:spPr>
      </p:pic>
    </p:spTree>
    <p:extLst>
      <p:ext uri="{BB962C8B-B14F-4D97-AF65-F5344CB8AC3E}">
        <p14:creationId xmlns:p14="http://schemas.microsoft.com/office/powerpoint/2010/main" val="390458067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родителями: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Консультация: «Польза молока»</a:t>
            </a:r>
          </a:p>
          <a:p>
            <a:r>
              <a:rPr lang="ru-RU" dirty="0" smtClean="0"/>
              <a:t>Домашнее приготовление молочных продуктов</a:t>
            </a:r>
          </a:p>
          <a:p>
            <a:r>
              <a:rPr lang="ru-RU" dirty="0" smtClean="0"/>
              <a:t>Сборник рецептов блюд из  молока и молочных продуктов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867580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7931224" cy="53285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0"/>
            <a:ext cx="90730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рецептов блюд из  молока и молочных продуктов</a:t>
            </a:r>
          </a:p>
        </p:txBody>
      </p:sp>
    </p:spTree>
    <p:extLst>
      <p:ext uri="{BB962C8B-B14F-4D97-AF65-F5344CB8AC3E}">
        <p14:creationId xmlns:p14="http://schemas.microsoft.com/office/powerpoint/2010/main" val="8124942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1712827"/>
            <a:ext cx="5616624" cy="42364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1560" y="276272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Внешние партнеры: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" y="859412"/>
            <a:ext cx="8003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Компания по продаже биомороженого </a:t>
            </a: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«Десант здоровья»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8952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екрасовы\Downloads\1625499470_16-kartinkin-com-p-fon-dlya-molochnoi-produktsii-krasivie-fon-16.jpg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Заключительный этап: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Путешествие в молочную страну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mtClean="0"/>
              <a:t>                           </a:t>
            </a:r>
            <a:r>
              <a:rPr lang="ru-RU" dirty="0" smtClean="0">
                <a:hlinkClick r:id="rId4" action="ppaction://hlinkfile"/>
              </a:rPr>
              <a:t>видео.</a:t>
            </a:r>
            <a:r>
              <a:rPr lang="en-US" dirty="0" smtClean="0">
                <a:hlinkClick r:id="rId4" action="ppaction://hlinkfile"/>
              </a:rPr>
              <a:t>mp4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136767" y="3244334"/>
            <a:ext cx="28033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41714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Некрасовы\Downloads\1625499470_16-kartinkin-com-p-fon-dlya-molochnoi-produktsii-krasivie-fon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1047750"/>
            <a:ext cx="8429625" cy="4762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flipH="1">
            <a:off x="3419872" y="2469117"/>
            <a:ext cx="5366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1156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746</Words>
  <Application>Microsoft Office PowerPoint</Application>
  <PresentationFormat>Экран (4:3)</PresentationFormat>
  <Paragraphs>144</Paragraphs>
  <Slides>49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4" baseType="lpstr">
      <vt:lpstr>Arial</vt:lpstr>
      <vt:lpstr>Calibri</vt:lpstr>
      <vt:lpstr>Georgia</vt:lpstr>
      <vt:lpstr>Times New Roman</vt:lpstr>
      <vt:lpstr>Тема Office</vt:lpstr>
      <vt:lpstr>Молоко и молочные продукты Проект в старшей группе «Дельфинчик»</vt:lpstr>
      <vt:lpstr>Актуальность</vt:lpstr>
      <vt:lpstr>Гипотеза</vt:lpstr>
      <vt:lpstr>Цель</vt:lpstr>
      <vt:lpstr>Задачи:</vt:lpstr>
      <vt:lpstr>Паспорт проекта:</vt:lpstr>
      <vt:lpstr>Предполагаемый результат:</vt:lpstr>
      <vt:lpstr>Презентация PowerPoint</vt:lpstr>
      <vt:lpstr>Презентация PowerPoint</vt:lpstr>
      <vt:lpstr>Подготовительный этап:</vt:lpstr>
      <vt:lpstr>Результаты анкетирования:</vt:lpstr>
      <vt:lpstr>Презентация PowerPoint</vt:lpstr>
      <vt:lpstr>Презентация PowerPoint</vt:lpstr>
      <vt:lpstr>Познавательное развитие:</vt:lpstr>
      <vt:lpstr>Презентация PowerPoint</vt:lpstr>
      <vt:lpstr>Экспериментальная деятельность: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Речевое развитие:</vt:lpstr>
      <vt:lpstr>Презентация PowerPoint</vt:lpstr>
      <vt:lpstr>Художественное творчество:</vt:lpstr>
      <vt:lpstr>Презентация PowerPoint</vt:lpstr>
      <vt:lpstr>Презентация PowerPoint</vt:lpstr>
      <vt:lpstr>Презентация PowerPoint</vt:lpstr>
      <vt:lpstr>Презентация PowerPoint</vt:lpstr>
      <vt:lpstr>Физическое развитие:</vt:lpstr>
      <vt:lpstr>Презентация PowerPoint</vt:lpstr>
      <vt:lpstr>Презентация PowerPoint</vt:lpstr>
      <vt:lpstr>Чтение художественной литературы:</vt:lpstr>
      <vt:lpstr>Презентация PowerPoint</vt:lpstr>
      <vt:lpstr>Социально – коммуникативное развитие:</vt:lpstr>
      <vt:lpstr>Презентация PowerPoint</vt:lpstr>
      <vt:lpstr>Презентация PowerPoint</vt:lpstr>
      <vt:lpstr>Презентация PowerPoint</vt:lpstr>
      <vt:lpstr>Презентация PowerPoint</vt:lpstr>
      <vt:lpstr>Дегустация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Выставка упаковочных материалов</vt:lpstr>
      <vt:lpstr>Работа с родителями:</vt:lpstr>
      <vt:lpstr>Презентация PowerPoint</vt:lpstr>
      <vt:lpstr>Презентация PowerPoint</vt:lpstr>
      <vt:lpstr>Заключительный этап: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Некрасовы</dc:creator>
  <cp:lastModifiedBy>Pavel</cp:lastModifiedBy>
  <cp:revision>33</cp:revision>
  <dcterms:created xsi:type="dcterms:W3CDTF">2022-06-03T09:01:45Z</dcterms:created>
  <dcterms:modified xsi:type="dcterms:W3CDTF">2022-06-29T12:05:37Z</dcterms:modified>
</cp:coreProperties>
</file>