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7" r:id="rId5"/>
    <p:sldId id="269" r:id="rId6"/>
    <p:sldId id="268" r:id="rId7"/>
    <p:sldId id="261" r:id="rId8"/>
    <p:sldId id="270" r:id="rId9"/>
    <p:sldId id="262" r:id="rId10"/>
    <p:sldId id="260" r:id="rId11"/>
    <p:sldId id="263" r:id="rId12"/>
    <p:sldId id="271" r:id="rId13"/>
    <p:sldId id="264" r:id="rId14"/>
    <p:sldId id="272" r:id="rId15"/>
    <p:sldId id="265" r:id="rId16"/>
    <p:sldId id="266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рина Мальцева" initials="КМ" lastIdx="1" clrIdx="0">
    <p:extLst>
      <p:ext uri="{19B8F6BF-5375-455C-9EA6-DF929625EA0E}">
        <p15:presenceInfo xmlns:p15="http://schemas.microsoft.com/office/powerpoint/2012/main" userId="519407cfd6449ef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5-06T01:20:40.084" idx="1">
    <p:pos x="10" y="10"/>
    <p:text/>
    <p:extLst>
      <p:ext uri="{C676402C-5697-4E1C-873F-D02D1690AC5C}">
        <p15:threadingInfo xmlns:p15="http://schemas.microsoft.com/office/powerpoint/2012/main" timeZoneBias="-30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06BF81-3B75-4C44-85BB-590E524E8C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A3ED250-E03C-470F-8D3A-FB7114400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0A2B40-409A-4E15-9148-4FF55ACAB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8BE9-2DBA-43BD-B82C-A48D9A5720B9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673BCA-996B-40B8-9729-F83F60C87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54E556-DD07-4A82-98D1-8C8CDEA25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BCF9-637F-4429-A5CA-13443F16E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433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A8EB41-043D-47ED-84C2-FC6CC0BC2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46BC80-88B3-43CD-BF0D-B591C4E2D3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FC91B9-8B89-4481-8648-161B69551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8BE9-2DBA-43BD-B82C-A48D9A5720B9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5F7156-BA5E-41DF-9BB8-0A099FB50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9E9120-3F68-49C9-9A03-CCD6B8E16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BCF9-637F-4429-A5CA-13443F16E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314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683945-1667-4BEA-A862-A77476C28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2034EE-8079-459E-AAE2-8E3080C4E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B648AB-73EE-45D6-B7B5-A2D5C8ABC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8BE9-2DBA-43BD-B82C-A48D9A5720B9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61350F9-5E81-4B5F-B7E7-F839487A6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B1ECE6-6CD5-4CE6-932C-98749254E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BCF9-637F-4429-A5CA-13443F16E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52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9F72B5-36D7-4BD0-9662-6EF4A56F0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0C5002-839F-4899-8CDF-8B46E6AC2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801D84-2A43-4DC7-9F01-F75C62E9D2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542392-B8F7-4BB0-9038-7301ABAD8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8BE9-2DBA-43BD-B82C-A48D9A5720B9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F355B3-8F44-436A-A48B-DADD8776C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A13D48-2207-461E-8FAB-4A08C40BF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BCF9-637F-4429-A5CA-13443F16E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953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4A8463-288A-4F37-8D28-1E38818F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FEFA7B-407C-43D4-A819-32257DD56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BDBE929-0B65-4F7F-B2BC-670DF1615C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1C0A407-AC9E-48E5-8311-2B006658DF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8330ECA-693E-4E4A-8433-43625FC0FD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406E38-AAE5-4CD3-9D91-F14DF6E4B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8BE9-2DBA-43BD-B82C-A48D9A5720B9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1987E18-8AFE-4F17-A26A-2F302C06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72D8202-1184-4DC2-B4ED-AC04C2A07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BCF9-637F-4429-A5CA-13443F16E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17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F44D5E-C853-4E4A-88C9-8B23628A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0A68100-A0AF-4C12-8B81-592E36F69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8BE9-2DBA-43BD-B82C-A48D9A5720B9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5745F73-59C0-4EF6-9450-35AE6460F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514E394-EC62-4DCF-9DAA-181034925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BCF9-637F-4429-A5CA-13443F16E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029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611C74D-4E0B-4BA2-8CC4-9729DF9D8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8BE9-2DBA-43BD-B82C-A48D9A5720B9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C56A9A0-5F55-47A1-89FF-F8E8F8DEE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1205DFC-D034-4D2E-87DC-750FEED3A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BCF9-637F-4429-A5CA-13443F16E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854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04F6EF-FADA-4C32-B383-F8DAFD779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9DD272-FAF1-4E6B-8A97-4FF468E39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F3CFA73-FFC0-4781-AA10-3BC1596DD9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601AF8-455A-4E0C-B7C1-A640B18E3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8BE9-2DBA-43BD-B82C-A48D9A5720B9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01CD296-4B4F-4464-A64B-8D4956145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2D71A4-F86F-4F7B-B72A-78A1B8690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BCF9-637F-4429-A5CA-13443F16E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176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F5A78D-005B-4686-953E-B5088D5C5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FA6718C-AD73-4D62-9B17-416439BFAB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24A10E-C936-46C5-B977-1BD733831D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2BC360-8050-4455-9C7F-EC53ABC2F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8BE9-2DBA-43BD-B82C-A48D9A5720B9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11DFDBF-5084-48D8-8BE0-5EAF91318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F9F702-36FB-4D6A-A9E9-640DF1EF6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BCF9-637F-4429-A5CA-13443F16E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745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16F60C-C635-42CA-B9D9-B7A26DDE9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9106206-F069-4F25-BD6E-16599A64E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54C2B4-EB67-4D51-9077-78E5B20E6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8BE9-2DBA-43BD-B82C-A48D9A5720B9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3EA3C3-AEBE-4517-945E-D41B873F0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116950-5E34-4A99-957C-1E16BB3A4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BCF9-637F-4429-A5CA-13443F16E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259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7A615C0-5C36-462C-9A73-68F27E588D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D9598FE-635E-4930-9102-8A98A8E960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927843-D068-4CDB-86A8-5A3ED8A21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78BE9-2DBA-43BD-B82C-A48D9A5720B9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EDAEC7-9203-4D7E-8AE6-3FE6F9C72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473EF3-5127-4FEC-B8A2-FD98C93E7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6BCF9-637F-4429-A5CA-13443F16E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919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4246AE-B8E9-4413-AC02-E2A170698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023F2-A0C9-4AE7-9D4E-194CF1840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1A7481-E8B9-4709-8493-09C6B6CEE7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78BE9-2DBA-43BD-B82C-A48D9A5720B9}" type="datetimeFigureOut">
              <a:rPr lang="ru-RU" smtClean="0"/>
              <a:t>10.05.2026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89C05F-EAD1-45E7-8205-7EBFD5BD1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E7D355-9D18-4490-AC4A-700FBE323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6BCF9-637F-4429-A5CA-13443F16E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820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D280A9-1C77-4B70-B1D7-FDD5874705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59478"/>
            <a:ext cx="9144000" cy="2387600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 «Если хочешь много знать»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93EFC97-C266-4EBF-B391-433D34532A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2809204"/>
            <a:ext cx="9144000" cy="1239592"/>
          </a:xfrm>
        </p:spPr>
        <p:txBody>
          <a:bodyPr>
            <a:norm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самых умных и любознательных.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D53F4E-5F0B-453F-BB52-D892A05EC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0824" y="3876540"/>
            <a:ext cx="4562475" cy="230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790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EA0A7-A861-4AB5-973D-FC674BB14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игры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A23D9C-C8B2-490E-B0AC-6180A709B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25485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 делится на команды.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каждый правильный ответ — балл.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— подсчёт очков и награждение!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779AC2E-483D-4B91-BC2C-3C8A676F1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3685" y="1825625"/>
            <a:ext cx="4572000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693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24C08-2149-48E4-B3AE-4BAA057C6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Раунд 1. Вопросы на смекалку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4CADF5-8C32-4120-9A5E-E8F8627A9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3042"/>
            <a:ext cx="7146701" cy="4373921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1: У бабушки Даши есть внук Паша, кот Пушок и собака Дружок. Сколько внуков у бабушки?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Один (Паша).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B0CDA7E-89FB-4AD8-8EDC-0AA2163D94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9119"/>
          <a:stretch/>
        </p:blipFill>
        <p:spPr>
          <a:xfrm>
            <a:off x="8731876" y="2691684"/>
            <a:ext cx="3075368" cy="369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47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C6D0E7-4DAE-446E-89C7-A5EDA2794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EDCAD8-E9D9-4D16-B3F3-BB6F6F5A7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44746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столе лежало 5 яблок, 3 из них разрезали пополам.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яблок на столе?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8AF86A-EB66-49E7-87A3-61C6BE3043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351" y="2961068"/>
            <a:ext cx="4350913" cy="29006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441BFE9-3A96-4E5A-B523-3E9E35EEBE9C}"/>
              </a:ext>
            </a:extLst>
          </p:cNvPr>
          <p:cNvSpPr txBox="1"/>
          <p:nvPr/>
        </p:nvSpPr>
        <p:spPr>
          <a:xfrm>
            <a:off x="991673" y="5514915"/>
            <a:ext cx="51043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5 яблок</a:t>
            </a:r>
          </a:p>
        </p:txBody>
      </p:sp>
    </p:spTree>
    <p:extLst>
      <p:ext uri="{BB962C8B-B14F-4D97-AF65-F5344CB8AC3E}">
        <p14:creationId xmlns:p14="http://schemas.microsoft.com/office/powerpoint/2010/main" val="178628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D3E0BF-43CC-4D4C-B53D-29F469B73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Раунд 2. Вопросы по русскому языку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B6F513-182A-478B-BCFE-EC76AB7197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1: назови слово, в котором 7 букв «о».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обороноспособность.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D19498-E514-4EDA-BF40-0B6D446987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42" t="16937" r="4718" b="22641"/>
          <a:stretch/>
        </p:blipFill>
        <p:spPr>
          <a:xfrm>
            <a:off x="7464379" y="3814549"/>
            <a:ext cx="3657601" cy="1841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956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C249A8-E03A-4DF2-947F-1F1B5B9AA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7F4480-A525-4F16-B1BF-7C23D3A8EE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Какое слово всегда пишется неправильно?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неправильно.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D92E50-A5D9-4DD7-B219-47B0E936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1110" y="2845158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19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7DCA54-49FB-47E0-9B64-4F397661C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Раунд 3. Вопросы о космосе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C23C192-7B3A-4217-B4F7-B4B61202E1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829282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1: Какая планета самая большая в Солнечной системе?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Юпитер.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B8EFBDF-DF8C-4B60-8585-8B8EE6D75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57" y="3747751"/>
            <a:ext cx="5393287" cy="2429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335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EB3203-E5AF-4B93-B066-A115D9170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A84891-F89F-4C10-88B8-12F5FB727D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Как звали первого космонавта?</a:t>
            </a: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Юрий Алексеевич Гагарин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0D733E-C8B0-40E6-8D4B-A5CB36AF8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642" y="2793642"/>
            <a:ext cx="249555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85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D1A07D-A834-4956-BD72-F495C31C4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Раунд 4. Вопросы о животных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FB0381-011F-4B8E-8CD0-AD53058FA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6090635" cy="44733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1: Какое животное считается самым высоким на Земле?</a:t>
            </a:r>
          </a:p>
          <a:p>
            <a:pPr marL="0" indent="0">
              <a:buNone/>
            </a:pP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Жираф, высота самцов жирафа — до 5,5–6,1 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52A5EF-FE28-434A-9D72-C29765F97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923" y="2464283"/>
            <a:ext cx="4572396" cy="304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39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38001-FE4F-47F9-A6F1-88FB558CD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160A30-9B72-4E85-80AE-ECFC667A7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770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Какое животное меняет цвет в зависимости от времени года?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Заяц-беляк.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B83993-12C0-4653-93DB-3C28B2DF6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2011" y="2657811"/>
            <a:ext cx="4546242" cy="351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78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CF69BD-1262-4485-975B-399818C39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Раунд 5. Вопросы о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FBBBF7-BB5B-4C22-849F-76EFA0BAF9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09575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1: Как называется столица нашей страны?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Москва.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E182278-CE69-4592-8CBC-A2C3D9787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7574" y="2975020"/>
            <a:ext cx="5308183" cy="327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8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87E9A-D8C4-4F09-85D4-66CFDBDCC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040565-5BB6-40D1-A758-6FCDE95BB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Кто является главой нашего государства?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Президент (Владимир Владимирович Путин)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19260A-6CF1-428C-B952-E6C8A59D1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4406" y="2387141"/>
            <a:ext cx="24384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23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FBF513-42A3-4F36-8164-F291991EB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Раунд 6. Вопросы о сказках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C1F3DE6-851E-436A-9762-83E8FEA126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4502" y="1249251"/>
            <a:ext cx="9959660" cy="54091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1: Кто из героев летал на ядре?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Барон Мюнхгаузен.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425B6B-021D-4A59-B7F2-35732DC3B4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2435" y="2681459"/>
            <a:ext cx="2525063" cy="381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01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1B9407-1DEA-4AAE-BCBA-7B1F50E2D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CF23BC2-4DF8-4A1F-AFCC-AD335D305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Вопрос: Кто из перечисленных персонажей был героиней одной из сказок А. С. Пушкина: Царевна-лягушка, Золушка, Царевна-лебедь?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Царевна - лебедь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2B1D0A-0689-4963-ABF9-6CF92D642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9912" y="3173946"/>
            <a:ext cx="3773888" cy="272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46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91B575-8C55-4135-8FB9-8147C9F11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C17C69-03E4-424D-99A4-26D07C05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17913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команды молодцы!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 — не только победа, но и новые знания.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получают грамоты и призы!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89FBA5F-B3E2-4748-A895-A19FF21B1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2169" y="1305317"/>
            <a:ext cx="4778062" cy="5031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496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095798-2BAD-48A8-BC69-11367B464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игру!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08BA8D-F7EA-42AD-B152-2FFC22169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участие!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новых встреч и новых викторин!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65492C-D4D9-4E46-8E63-90537387C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375" y="2684291"/>
            <a:ext cx="5724390" cy="407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64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341</Words>
  <Application>Microsoft Office PowerPoint</Application>
  <PresentationFormat>Широкоэкранный</PresentationFormat>
  <Paragraphs>116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Викторина «Если хочешь много знать»</vt:lpstr>
      <vt:lpstr>Правила игры</vt:lpstr>
      <vt:lpstr> Раунд 1. Вопросы на смекалку</vt:lpstr>
      <vt:lpstr>Вопрос 2</vt:lpstr>
      <vt:lpstr>Раунд 2. Вопросы по русскому языку</vt:lpstr>
      <vt:lpstr>Вопрос 2</vt:lpstr>
      <vt:lpstr> Раунд 3. Вопросы о космосе</vt:lpstr>
      <vt:lpstr>Вопрос 2</vt:lpstr>
      <vt:lpstr>Раунд 4. Вопросы о животных </vt:lpstr>
      <vt:lpstr>Вопрос 2</vt:lpstr>
      <vt:lpstr>Раунд 5. Вопросы о России</vt:lpstr>
      <vt:lpstr>Вопрос 2</vt:lpstr>
      <vt:lpstr>Раунд 6. Вопросы о сказках </vt:lpstr>
      <vt:lpstr>Вопрос 2</vt:lpstr>
      <vt:lpstr>Подведение итогов</vt:lpstr>
      <vt:lpstr>Спасибо за игру!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«Если хочешь много знать»</dc:title>
  <dc:creator>Карина Мальцева</dc:creator>
  <cp:lastModifiedBy>Карина Мальцева</cp:lastModifiedBy>
  <cp:revision>3</cp:revision>
  <dcterms:created xsi:type="dcterms:W3CDTF">2026-04-28T15:12:15Z</dcterms:created>
  <dcterms:modified xsi:type="dcterms:W3CDTF">2026-05-10T09:58:53Z</dcterms:modified>
</cp:coreProperties>
</file>