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973-42F1-8570-8571EDCB1F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973-42F1-8570-8571EDCB1F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973-42F1-8570-8571EDCB1F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73-42F1-8570-8571EDCB1FE0}"/>
              </c:ext>
            </c:extLst>
          </c:dPt>
          <c:cat>
            <c:strRef>
              <c:f>Лист1!$A$2:$A$5</c:f>
              <c:strCache>
                <c:ptCount val="4"/>
                <c:pt idx="0">
                  <c:v>Уступать места </c:v>
                </c:pt>
                <c:pt idx="1">
                  <c:v>Блокировать проход</c:v>
                </c:pt>
                <c:pt idx="2">
                  <c:v>Держатся за поручни</c:v>
                </c:pt>
                <c:pt idx="3">
                  <c:v>Говорить громко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E-4439-ADAE-978CCE185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54-4AAC-BDCB-3D39236A2B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54-4AAC-BDCB-3D39236A2B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54-4AAC-BDCB-3D39236A2B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54-4AAC-BDCB-3D39236A2B3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954-4AAC-BDCB-3D39236A2B3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E954-4AAC-BDCB-3D39236A2B3B}"/>
              </c:ext>
            </c:extLst>
          </c:dPt>
          <c:cat>
            <c:strRef>
              <c:f>Лист1!$A$2:$A$7</c:f>
              <c:strCache>
                <c:ptCount val="6"/>
                <c:pt idx="0">
                  <c:v>Туман</c:v>
                </c:pt>
                <c:pt idx="1">
                  <c:v>Ночь</c:v>
                </c:pt>
                <c:pt idx="2">
                  <c:v>Гололед</c:v>
                </c:pt>
                <c:pt idx="3">
                  <c:v>Дождь</c:v>
                </c:pt>
                <c:pt idx="4">
                  <c:v>Снег </c:v>
                </c:pt>
                <c:pt idx="5">
                  <c:v>Отвлекающие факторы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E-4A6B-8848-14FE2D2A38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E954-4AAC-BDCB-3D39236A2B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954-4AAC-BDCB-3D39236A2B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E954-4AAC-BDCB-3D39236A2B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E954-4AAC-BDCB-3D39236A2B3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E954-4AAC-BDCB-3D39236A2B3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E954-4AAC-BDCB-3D39236A2B3B}"/>
              </c:ext>
            </c:extLst>
          </c:dPt>
          <c:cat>
            <c:strRef>
              <c:f>Лист1!$A$2:$A$7</c:f>
              <c:strCache>
                <c:ptCount val="6"/>
                <c:pt idx="0">
                  <c:v>Туман</c:v>
                </c:pt>
                <c:pt idx="1">
                  <c:v>Ночь</c:v>
                </c:pt>
                <c:pt idx="2">
                  <c:v>Гололед</c:v>
                </c:pt>
                <c:pt idx="3">
                  <c:v>Дождь</c:v>
                </c:pt>
                <c:pt idx="4">
                  <c:v>Снег </c:v>
                </c:pt>
                <c:pt idx="5">
                  <c:v>Отвлекающие факторы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87E-4A6B-8848-14FE2D2A3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519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16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819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61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50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9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2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44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66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16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972A6FA-9404-45B8-9C68-BAE2CFF49FFC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1EEA8CE-ABC8-4F09-8B2F-B48219632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2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12367-D748-4708-B2E6-5948D46BD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059" y="386723"/>
            <a:ext cx="9144000" cy="238950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на дорогах и транспорте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898748-7DA3-41F6-9779-4E05CDB59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107" y="2986824"/>
            <a:ext cx="7012078" cy="371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53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83F3F-8E11-4DF2-AF41-63CBDA72A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занятия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DBCC27-AF16-4764-80B0-31D0146A4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708" y="2638044"/>
            <a:ext cx="3448447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жизни и здоровья участников дорожного движения: водителей, пассажиров, пешеходов и велосипедистов.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4FD36F-2F39-4A48-B35E-04E14BCC4C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591"/>
          <a:stretch/>
        </p:blipFill>
        <p:spPr>
          <a:xfrm>
            <a:off x="5836403" y="2638044"/>
            <a:ext cx="4716889" cy="29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5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BC2DB-04AC-4FC2-9672-15F24C83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45" y="744671"/>
            <a:ext cx="6451242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Почему важно</a:t>
            </a:r>
            <a:br>
              <a:rPr lang="ru-RU" dirty="0"/>
            </a:br>
            <a:r>
              <a:rPr lang="ru-RU" dirty="0"/>
              <a:t>соблюдать правила</a:t>
            </a:r>
            <a:br>
              <a:rPr lang="ru-RU" dirty="0"/>
            </a:br>
            <a:r>
              <a:rPr lang="ru-RU" dirty="0"/>
              <a:t>движения и поведения в пути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B24074-4ED3-471A-B93D-3385F7EEC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45" y="2971844"/>
            <a:ext cx="5948966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правил на дорогах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снижает риски, спасает жизни и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 культуру безопасности</a:t>
            </a:r>
            <a:r>
              <a:rPr lang="ru-RU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6AE20F-B940-4A53-81B3-93C66D865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63" y="2070234"/>
            <a:ext cx="4592392" cy="284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10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FE157-3889-4554-AD18-FCFA5962E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347" y="448755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Основные участники дорожного движения и их роли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7A2962-D079-4F73-8007-A85FB700F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058" y="1818364"/>
            <a:ext cx="7729728" cy="310198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Водители: ответственность 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водитель контролирует авто,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соблюдает скорость и 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дистанцию, уступает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пешеходам, не отвлекается и не 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пьет за рулем.</a:t>
            </a:r>
          </a:p>
          <a:p>
            <a:pPr marL="0" indent="0">
              <a:buNone/>
            </a:pPr>
            <a:endParaRPr lang="ru-RU" sz="8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3. Пассажиры: безопасность в пути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Пассажиры пристегиваются, не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отвлекают водителя, заходят и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выходят у бордюра, </a:t>
            </a:r>
          </a:p>
          <a:p>
            <a:pPr marL="0" indent="0">
              <a:buNone/>
            </a:pPr>
            <a:r>
              <a:rPr lang="ru-RU" sz="8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держатся в транспорте за поручни.</a:t>
            </a:r>
            <a:endParaRPr lang="ru-RU" sz="3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E9F07F-2CDF-4030-A923-38A22DA36B56}"/>
              </a:ext>
            </a:extLst>
          </p:cNvPr>
          <p:cNvSpPr txBox="1"/>
          <p:nvPr/>
        </p:nvSpPr>
        <p:spPr>
          <a:xfrm>
            <a:off x="6529589" y="1825625"/>
            <a:ext cx="44174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-apple-system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Пешеходы: приоритет и риск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 переходят дорогу по 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зебре и на зеленый, смотрят по сторонам,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 не отвлекаются на гаджеты и наушники.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B07A3D-E10B-4FFE-B0A6-4A28B02ADA95}"/>
              </a:ext>
            </a:extLst>
          </p:cNvPr>
          <p:cNvSpPr txBox="1"/>
          <p:nvPr/>
        </p:nvSpPr>
        <p:spPr>
          <a:xfrm>
            <a:off x="6529589" y="4237971"/>
            <a:ext cx="46363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Велосипедисты и самокаты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Едут по велодорожкам, видимы в свете, носят шлем, соблюдают ПДД и скорость, подают сигналы маневров заранее.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547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1374A-DB3B-4BA3-AF35-25F1BAA6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0984" y="352910"/>
            <a:ext cx="7729728" cy="118872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Пешеход: как безопасно переходить дорогу шаг шагом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E4E697-8E82-4EE3-8236-F029E7C58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886" y="1825625"/>
            <a:ext cx="54939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переходите по зебре или на зеленый сигнал светофора, не спеша.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Остановитесь у края, посмотрите налево – направо и снова налево внимательно.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Снимайте наушники, не отвлекайтесь на телефон, устанавливайте контакт взглядом.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6F65A18E-6169-46B5-982D-8B284A20A792}"/>
              </a:ext>
            </a:extLst>
          </p:cNvPr>
          <p:cNvSpPr/>
          <p:nvPr/>
        </p:nvSpPr>
        <p:spPr>
          <a:xfrm>
            <a:off x="773537" y="1690688"/>
            <a:ext cx="4828504" cy="4001774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553A881-195D-449C-8BA5-E76D13D65EDD}"/>
              </a:ext>
            </a:extLst>
          </p:cNvPr>
          <p:cNvCxnSpPr>
            <a:cxnSpLocks/>
          </p:cNvCxnSpPr>
          <p:nvPr/>
        </p:nvCxnSpPr>
        <p:spPr>
          <a:xfrm>
            <a:off x="2382592" y="3168203"/>
            <a:ext cx="16227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8C5810D-261E-495D-8412-230D383DF7B9}"/>
              </a:ext>
            </a:extLst>
          </p:cNvPr>
          <p:cNvCxnSpPr>
            <a:cxnSpLocks/>
          </p:cNvCxnSpPr>
          <p:nvPr/>
        </p:nvCxnSpPr>
        <p:spPr>
          <a:xfrm>
            <a:off x="1571759" y="4443211"/>
            <a:ext cx="323206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AF459EB-6815-44A9-AA02-59547AEA8545}"/>
              </a:ext>
            </a:extLst>
          </p:cNvPr>
          <p:cNvSpPr txBox="1"/>
          <p:nvPr/>
        </p:nvSpPr>
        <p:spPr>
          <a:xfrm flipH="1">
            <a:off x="3000779" y="2601307"/>
            <a:ext cx="7535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8154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67D97-3454-47D0-957B-24A2BB05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8828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 общественного транспорта: что делать и чего избегать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D4F463-310E-4C82-8AAD-AC0F3953F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678" y="2514491"/>
            <a:ext cx="4940121" cy="36624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 очередность посадки,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держись за поручни,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уступай место у выходов,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отвлекай водителя, не блокируй двери и береги личные вещи.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8BB26038-F13F-48AA-B687-CC29195FC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6409345"/>
              </p:ext>
            </p:extLst>
          </p:nvPr>
        </p:nvGraphicFramePr>
        <p:xfrm>
          <a:off x="838200" y="1266202"/>
          <a:ext cx="5110075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1870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91390-CF47-433A-9971-84168F400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232" y="332940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Водитель и велосипедист: видимость, дистанция, сигналы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800409-05DB-4236-A8A3-65C34A5AD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045" y="2786209"/>
            <a:ext cx="3566375" cy="3390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Будь заметным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светоотражающие элементы и яркую одежду,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в сумерках и ночью,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одителям важно включать 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ближний свет и внимательно</a:t>
            </a:r>
          </a:p>
          <a:p>
            <a:pPr marL="0" indent="0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сканировать обочины и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ADB9BA-EB82-43CB-8C6A-57A1FBB1016A}"/>
              </a:ext>
            </a:extLst>
          </p:cNvPr>
          <p:cNvSpPr txBox="1"/>
          <p:nvPr/>
        </p:nvSpPr>
        <p:spPr>
          <a:xfrm>
            <a:off x="4700789" y="2431633"/>
            <a:ext cx="310380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Держи дистанцию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Соблюдайте безопасный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интервал: водителям — не менее 1,5 метра при обгоне,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велосипедистам — дистанцию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экстренного торможения и 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маневра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ез риска</a:t>
            </a: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столкновения.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6D130-8672-4EFD-828F-DC9CD690338D}"/>
              </a:ext>
            </a:extLst>
          </p:cNvPr>
          <p:cNvSpPr txBox="1"/>
          <p:nvPr/>
        </p:nvSpPr>
        <p:spPr>
          <a:xfrm>
            <a:off x="8615966" y="2431632"/>
            <a:ext cx="28719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Подавай сигналы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Подавайте понятные сигналы: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велосипедист — рукой перед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поворотом и остановкой, водитель — заранее указателями. Избегайте резких маневров, подтверждайте зрительным контактом.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B245E9C-9469-4AE1-9AE1-AF056A5BAD89}"/>
              </a:ext>
            </a:extLst>
          </p:cNvPr>
          <p:cNvSpPr/>
          <p:nvPr/>
        </p:nvSpPr>
        <p:spPr>
          <a:xfrm>
            <a:off x="341287" y="2007867"/>
            <a:ext cx="2867697" cy="461164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40F2A2D4-7174-49DD-B0C0-949F5CE42390}"/>
              </a:ext>
            </a:extLst>
          </p:cNvPr>
          <p:cNvSpPr/>
          <p:nvPr/>
        </p:nvSpPr>
        <p:spPr>
          <a:xfrm>
            <a:off x="4662151" y="1970468"/>
            <a:ext cx="2867697" cy="461164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15F62F4F-113F-4F9C-9B35-4F2BEA596CBD}"/>
              </a:ext>
            </a:extLst>
          </p:cNvPr>
          <p:cNvSpPr/>
          <p:nvPr/>
        </p:nvSpPr>
        <p:spPr>
          <a:xfrm>
            <a:off x="8620257" y="1969231"/>
            <a:ext cx="2867697" cy="461164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01914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AD1E2-B50E-4697-ABD3-13609E4D2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247" y="0"/>
            <a:ext cx="10426521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ситуации: туман, ночь, гололед и отвлекающие 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5DAEFE-61A6-4D49-9415-FF986E2B3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050" y="1825625"/>
            <a:ext cx="37037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тумане, ночью и на гололеде снижай скорость,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увеличивай дистанцию, используй свет,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избегай гаджетов и громкой музыки, будь заметен.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5658046-5A3B-4B0D-84E4-A216FE03A8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7810642"/>
              </p:ext>
            </p:extLst>
          </p:nvPr>
        </p:nvGraphicFramePr>
        <p:xfrm>
          <a:off x="447899" y="1092300"/>
          <a:ext cx="695745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523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4ED00-D191-4BAF-AAB6-17706D0B7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318" y="184150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Запомнить главное: внимательность, предсказуемость, уважение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EE4173-716A-4041-81C1-2198EAFE3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318" y="1854559"/>
            <a:ext cx="10632583" cy="387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на дорогах требует постоянной внимательности, предсказуемых действий и уважения к другим участникам движения. Соблюдайте правила, используйте средства видимости, планируйте маршрут и избегайте отвлекающих факторов.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12BAA2-F31C-4827-BFD4-6EB92998D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09" y="3107029"/>
            <a:ext cx="699108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8794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26</TotalTime>
  <Words>442</Words>
  <Application>Microsoft Office PowerPoint</Application>
  <PresentationFormat>Широкоэкранный</PresentationFormat>
  <Paragraphs>69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-apple-system</vt:lpstr>
      <vt:lpstr>Arial</vt:lpstr>
      <vt:lpstr>Corbel</vt:lpstr>
      <vt:lpstr>Gill Sans MT</vt:lpstr>
      <vt:lpstr>Times New Roman</vt:lpstr>
      <vt:lpstr>Посылка</vt:lpstr>
      <vt:lpstr>Безопасность на дорогах и транспорте</vt:lpstr>
      <vt:lpstr>Цель занятия</vt:lpstr>
      <vt:lpstr>Почему важно соблюдать правила движения и поведения в пути</vt:lpstr>
      <vt:lpstr>Основные участники дорожного движения и их роли</vt:lpstr>
      <vt:lpstr>Пешеход: как безопасно переходить дорогу шаг шагом</vt:lpstr>
      <vt:lpstr>Пассажир общественного транспорта: что делать и чего избегать</vt:lpstr>
      <vt:lpstr>Водитель и велосипедист: видимость, дистанция, сигналы</vt:lpstr>
      <vt:lpstr>Опасные ситуации: туман, ночь, гололед и отвлекающие факторы</vt:lpstr>
      <vt:lpstr>Запомнить главное: внимательность, предсказуемость, уважение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на дорогах и транспорте</dc:title>
  <dc:creator>Карина Мальцева</dc:creator>
  <cp:lastModifiedBy>Карина Мальцева</cp:lastModifiedBy>
  <cp:revision>6</cp:revision>
  <dcterms:created xsi:type="dcterms:W3CDTF">2026-04-27T18:32:02Z</dcterms:created>
  <dcterms:modified xsi:type="dcterms:W3CDTF">2026-05-05T08:20:04Z</dcterms:modified>
</cp:coreProperties>
</file>