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14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220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576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30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839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92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992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90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132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67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86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9EB365F-33F2-476E-B0E4-706AD1691DA1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CDDE29C-5167-44CE-84DA-3FBDEA01801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75935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7330" y="2436925"/>
            <a:ext cx="10277340" cy="382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420EC8-E402-49EB-8690-3B6FFB6B08F8}"/>
              </a:ext>
            </a:extLst>
          </p:cNvPr>
          <p:cNvSpPr txBox="1"/>
          <p:nvPr/>
        </p:nvSpPr>
        <p:spPr>
          <a:xfrm>
            <a:off x="760926" y="415010"/>
            <a:ext cx="92330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«Предупрежден — значит вооружен».</a:t>
            </a:r>
            <a:b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«Осторожно, тонкий лед!»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Если лед трещит, нужно быстро побежать к берегу.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ты провалился под лед, нужно громко звать на помощь.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проверять прочность льда, прыгая на нем.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ты увидел, что кто-то тонет, нужно подать ему палку, шарф или ремень и ползти к нему, широко расставив руки.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Кататься на льдинах — это весело и безопасно.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(да или нет)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«Опасности с неба» (Сосульки и сход снега)</a:t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Гуляй там, где тротуар огорожен ленточкой.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Проходя мимо дома, смотри не только под ноги, но и наверх.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Если увидел свисающую глыбу снега или сосульку, пройди как можно ближе к стене дома.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Увидел свисающую сосульку — предупреди взрослых (позвони в управляющую компанию или скажи родителям). 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неверно - красный круг, правильно - зеленый круг.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«Перекресток весной» (ПДД)</a:t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Ситуация 1: «Ярко светит солнце. Оно мешает смотреть на светофор и машины».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нужно делать в такой ситуации вам пешеходам?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Ситуация 2: «На дороге большая лужа. Кажется, что машин нет».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вам нужно сделать в такой ситуации?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Ситуация 3: «Ты переходишь дорогу, и у тебя соскользнула нога на мокрой разметке».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вам нужно делать в такой ситуации?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Один дома» (Безопасность в быту)</a:t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2" y="2743200"/>
            <a:ext cx="11029615" cy="3115599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ли открывать дверь незнакомцу, если он представился врачом или сантехником?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Какие номера телефонов экстренных служб ты знаешь? </a:t>
            </a:r>
          </a:p>
          <a:p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Что делать, если ты почувствовал запах газа на кухне? </a:t>
            </a:r>
          </a:p>
          <a:p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Можно ли играть с зажигалками и свечами? 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9</TotalTime>
  <Words>303</Words>
  <Application>Microsoft Office PowerPoint</Application>
  <PresentationFormat>Широкоэкранный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Calibri</vt:lpstr>
      <vt:lpstr>Corbel</vt:lpstr>
      <vt:lpstr>Gill Sans MT</vt:lpstr>
      <vt:lpstr>Times New Roman</vt:lpstr>
      <vt:lpstr>Wingdings 2</vt:lpstr>
      <vt:lpstr>Дивиденд</vt:lpstr>
      <vt:lpstr> </vt:lpstr>
      <vt:lpstr>«Осторожно, тонкий лед!» </vt:lpstr>
      <vt:lpstr>«Опасности с неба» (Сосульки и сход снега) </vt:lpstr>
      <vt:lpstr>«Перекресток весной» (ПДД) </vt:lpstr>
      <vt:lpstr>Один дома» (Безопасность в быту)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Карина Мальцева</dc:creator>
  <cp:lastModifiedBy>Карина Мальцева</cp:lastModifiedBy>
  <cp:revision>3</cp:revision>
  <dcterms:created xsi:type="dcterms:W3CDTF">2026-03-14T15:39:00Z</dcterms:created>
  <dcterms:modified xsi:type="dcterms:W3CDTF">2026-04-21T14:28:33Z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9B7FA6E4ADB540D8BB4DDE159B03C34D_12</vt:lpwstr>
  </property>
  <property fmtid="{D5CDD505-2E9C-101B-9397-08002B2CF9AE}" pid="3" name="KSOProductBuildVer">
    <vt:lpwstr>1049-12.2.0.23196</vt:lpwstr>
  </property>
</Properties>
</file>