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26670000" cy="37719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67054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 Neue"/>
      </a:defRPr>
    </a:lvl1pPr>
    <a:lvl2pPr marL="0" marR="0" indent="0" algn="ctr" defTabSz="67054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 Neue"/>
      </a:defRPr>
    </a:lvl2pPr>
    <a:lvl3pPr marL="0" marR="0" indent="0" algn="ctr" defTabSz="67054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 Neue"/>
      </a:defRPr>
    </a:lvl3pPr>
    <a:lvl4pPr marL="0" marR="0" indent="0" algn="ctr" defTabSz="67054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 Neue"/>
      </a:defRPr>
    </a:lvl4pPr>
    <a:lvl5pPr marL="0" marR="0" indent="0" algn="ctr" defTabSz="67054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 Neue"/>
      </a:defRPr>
    </a:lvl5pPr>
    <a:lvl6pPr marL="0" marR="0" indent="0" algn="ctr" defTabSz="67054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 Neue"/>
      </a:defRPr>
    </a:lvl6pPr>
    <a:lvl7pPr marL="0" marR="0" indent="0" algn="ctr" defTabSz="67054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 Neue"/>
      </a:defRPr>
    </a:lvl7pPr>
    <a:lvl8pPr marL="0" marR="0" indent="0" algn="ctr" defTabSz="67054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 Neue"/>
      </a:defRPr>
    </a:lvl8pPr>
    <a:lvl9pPr marL="0" marR="0" indent="0" algn="ctr" defTabSz="67054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/>
      <a:tcStyle>
        <a:tcBdr/>
        <a:fill>
          <a:solidFill>
            <a:srgbClr val="E6F0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/>
      <a:tcStyle>
        <a:tcBdr/>
        <a:fill>
          <a:solidFill>
            <a:srgbClr val="EAF8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CDDF"/>
          </a:solidFill>
        </a:fill>
      </a:tcStyle>
    </a:wholeTbl>
    <a:band2H>
      <a:tcTxStyle/>
      <a:tcStyle>
        <a:tcBdr/>
        <a:fill>
          <a:solidFill>
            <a:srgbClr val="FFE8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5E5E5E"/>
        </a:fontRef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5E5E5E"/>
        </a:fontRef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D1D1"/>
          </a:solidFill>
        </a:fill>
      </a:tcStyle>
    </a:wholeTbl>
    <a:band2H>
      <a:tcTxStyle/>
      <a:tcStyle>
        <a:tcBdr/>
        <a:fill>
          <a:solidFill>
            <a:srgbClr val="E9E9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solidFill>
            <a:srgbClr val="5E5E5E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solidFill>
            <a:srgbClr val="5E5E5E">
              <a:alpha val="20000"/>
            </a:srgbClr>
          </a:solidFill>
        </a:fill>
      </a:tcStyle>
    </a:firstCol>
    <a:lastRow>
      <a:tcTxStyle b="on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508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0" d="100"/>
          <a:sy n="30" d="100"/>
        </p:scale>
        <p:origin x="942" y="-19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Автор и дата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Заголовок презентации</a:t>
            </a:r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313966" y="19258925"/>
            <a:ext cx="24030786" cy="2083595"/>
          </a:xfrm>
          <a:prstGeom prst="rect">
            <a:avLst/>
          </a:prstGeom>
        </p:spPr>
        <p:txBody>
          <a:bodyPr lIns="55559" tIns="55559" rIns="55559" bIns="55559"/>
          <a:lstStyle>
            <a:lvl1pPr defTabSz="1975006">
              <a:defRPr sz="13000"/>
            </a:lvl1pPr>
          </a:lstStyle>
          <a:p>
            <a:r>
              <a:t>Подзаголовок презентации</a:t>
            </a:r>
          </a:p>
        </p:txBody>
      </p:sp>
      <p:sp>
        <p:nvSpPr>
          <p:cNvPr id="1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 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>
            <a:spLocks noGrp="1"/>
          </p:cNvSpPr>
          <p:nvPr>
            <p:ph type="pic" idx="21"/>
          </p:nvPr>
        </p:nvSpPr>
        <p:spPr>
          <a:xfrm>
            <a:off x="-1264047" y="9941717"/>
            <a:ext cx="29253657" cy="1752071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Заголовок презентации"/>
          <p:cNvSpPr txBox="1">
            <a:spLocks noGrp="1"/>
          </p:cNvSpPr>
          <p:nvPr>
            <p:ph type="title" hasCustomPrompt="1"/>
          </p:nvPr>
        </p:nvSpPr>
        <p:spPr>
          <a:xfrm>
            <a:off x="1319608" y="19151203"/>
            <a:ext cx="24030783" cy="5083972"/>
          </a:xfrm>
          <a:prstGeom prst="rect">
            <a:avLst/>
          </a:prstGeom>
        </p:spPr>
        <p:txBody>
          <a:bodyPr/>
          <a:lstStyle/>
          <a:p>
            <a:r>
              <a:t>Заголовок презентации</a:t>
            </a:r>
          </a:p>
        </p:txBody>
      </p:sp>
      <p:sp>
        <p:nvSpPr>
          <p:cNvPr id="23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320911" y="12568400"/>
            <a:ext cx="24028180" cy="696699"/>
          </a:xfrm>
          <a:prstGeom prst="rect">
            <a:avLst/>
          </a:prstGeom>
        </p:spPr>
        <p:txBody>
          <a:bodyPr/>
          <a:lstStyle/>
          <a:p>
            <a:r>
              <a:t>Автор и дата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4" name="Уровень текста 1…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319607" y="24056902"/>
            <a:ext cx="24030786" cy="1221668"/>
          </a:xfrm>
          <a:prstGeom prst="rect">
            <a:avLst/>
          </a:prstGeom>
        </p:spPr>
        <p:txBody>
          <a:bodyPr lIns="55559" tIns="55559" rIns="55559" bIns="55559"/>
          <a:lstStyle>
            <a:lvl1pPr defTabSz="1089658">
              <a:defRPr sz="7200"/>
            </a:lvl1pPr>
          </a:lstStyle>
          <a:p>
            <a:r>
              <a:t>Подзаголовок презентации</a:t>
            </a:r>
          </a:p>
        </p:txBody>
      </p:sp>
      <p:sp>
        <p:nvSpPr>
          <p:cNvPr id="2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 фото (вариан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>
            <a:spLocks noGrp="1"/>
          </p:cNvSpPr>
          <p:nvPr>
            <p:ph type="pic" sz="half" idx="21"/>
          </p:nvPr>
        </p:nvSpPr>
        <p:spPr>
          <a:xfrm>
            <a:off x="12001500" y="11136310"/>
            <a:ext cx="13283416" cy="1546027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319608" y="12747625"/>
            <a:ext cx="10695786" cy="6433736"/>
          </a:xfrm>
          <a:prstGeom prst="rect">
            <a:avLst/>
          </a:prstGeom>
        </p:spPr>
        <p:txBody>
          <a:bodyPr/>
          <a:lstStyle>
            <a:lvl1pPr>
              <a:defRPr sz="23200" spc="-464"/>
            </a:lvl1pPr>
          </a:lstStyle>
          <a:p>
            <a:r>
              <a:t>Заголовок слайда</a:t>
            </a:r>
          </a:p>
        </p:txBody>
      </p:sp>
      <p:sp>
        <p:nvSpPr>
          <p:cNvPr id="34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319608" y="19081066"/>
            <a:ext cx="10695786" cy="5890310"/>
          </a:xfrm>
          <a:prstGeom prst="rect">
            <a:avLst/>
          </a:prstGeom>
        </p:spPr>
        <p:txBody>
          <a:bodyPr lIns="55559" tIns="55559" rIns="55559" bIns="55559"/>
          <a:lstStyle>
            <a:lvl1pPr defTabSz="2270125">
              <a:defRPr sz="15000"/>
            </a:lvl1pPr>
            <a:lvl2pPr defTabSz="2270125">
              <a:defRPr sz="15000"/>
            </a:lvl2pPr>
            <a:lvl3pPr defTabSz="2270125">
              <a:defRPr sz="15000"/>
            </a:lvl3pPr>
            <a:lvl4pPr defTabSz="2270125">
              <a:defRPr sz="15000"/>
            </a:lvl4pPr>
            <a:lvl5pPr defTabSz="2270125">
              <a:defRPr sz="15000"/>
            </a:lvl5pPr>
          </a:lstStyle>
          <a:p>
            <a:r>
              <a:t>Подзаголовок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927317" y="25262304"/>
            <a:ext cx="801696" cy="81795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319608" y="12539264"/>
            <a:ext cx="24030783" cy="1567526"/>
          </a:xfrm>
          <a:prstGeom prst="rect">
            <a:avLst/>
          </a:prstGeom>
        </p:spPr>
        <p:txBody>
          <a:bodyPr anchor="t"/>
          <a:lstStyle>
            <a:lvl1pPr>
              <a:defRPr sz="23200" spc="-464"/>
            </a:lvl1pPr>
          </a:lstStyle>
          <a:p>
            <a:r>
              <a:t>Заголовок слайда</a:t>
            </a:r>
          </a:p>
        </p:txBody>
      </p:sp>
      <p:sp>
        <p:nvSpPr>
          <p:cNvPr id="43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319608" y="13953990"/>
            <a:ext cx="24030783" cy="1022418"/>
          </a:xfrm>
          <a:prstGeom prst="rect">
            <a:avLst/>
          </a:prstGeom>
        </p:spPr>
        <p:txBody>
          <a:bodyPr/>
          <a:lstStyle>
            <a:lvl1pPr>
              <a:defRPr sz="6100"/>
            </a:lvl1pPr>
            <a:lvl2pPr>
              <a:defRPr sz="6100"/>
            </a:lvl2pPr>
            <a:lvl3pPr>
              <a:defRPr sz="6100"/>
            </a:lvl3pPr>
            <a:lvl4pPr>
              <a:defRPr sz="6100"/>
            </a:lvl4pPr>
            <a:lvl5pPr>
              <a:defRPr sz="6100"/>
            </a:lvl5pPr>
          </a:lstStyle>
          <a:p>
            <a:r>
              <a:t>Подзаголовок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4" name="Уровень текста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319607" y="16005364"/>
            <a:ext cx="24030786" cy="9030015"/>
          </a:xfrm>
          <a:prstGeom prst="rect">
            <a:avLst/>
          </a:prstGeom>
        </p:spPr>
        <p:txBody>
          <a:bodyPr lIns="55559" tIns="55559" rIns="55559" bIns="55559"/>
          <a:lstStyle>
            <a:lvl1pPr marL="1676400" indent="-1676400" defTabSz="6705431">
              <a:lnSpc>
                <a:spcPct val="90000"/>
              </a:lnSpc>
              <a:spcBef>
                <a:spcPts val="12300"/>
              </a:spcBef>
              <a:buSzPct val="123000"/>
              <a:buChar char="•"/>
              <a:defRPr sz="13200" b="0"/>
            </a:lvl1pPr>
          </a:lstStyle>
          <a:p>
            <a:r>
              <a:t>Текст пункта на слайде</a:t>
            </a:r>
          </a:p>
        </p:txBody>
      </p:sp>
      <p:sp>
        <p:nvSpPr>
          <p:cNvPr id="4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Уровень текста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319608" y="16005364"/>
            <a:ext cx="24030783" cy="9030015"/>
          </a:xfrm>
          <a:prstGeom prst="rect">
            <a:avLst/>
          </a:prstGeom>
        </p:spPr>
        <p:txBody>
          <a:bodyPr lIns="55559" tIns="55559" rIns="55559" bIns="55559" numCol="2" spcCol="1201537"/>
          <a:lstStyle>
            <a:lvl1pPr marL="1676400" indent="-1676400" defTabSz="6705431">
              <a:lnSpc>
                <a:spcPct val="90000"/>
              </a:lnSpc>
              <a:spcBef>
                <a:spcPts val="12300"/>
              </a:spcBef>
              <a:buSzPct val="123000"/>
              <a:buChar char="•"/>
              <a:defRPr sz="13200" b="0"/>
            </a:lvl1pPr>
            <a:lvl2pPr marL="2286000" indent="-1676400" defTabSz="6705431">
              <a:lnSpc>
                <a:spcPct val="90000"/>
              </a:lnSpc>
              <a:spcBef>
                <a:spcPts val="12300"/>
              </a:spcBef>
              <a:buSzPct val="123000"/>
              <a:buChar char="•"/>
              <a:defRPr sz="13200" b="0"/>
            </a:lvl2pPr>
            <a:lvl3pPr marL="2895600" indent="-1676400" defTabSz="6705431">
              <a:lnSpc>
                <a:spcPct val="90000"/>
              </a:lnSpc>
              <a:spcBef>
                <a:spcPts val="12300"/>
              </a:spcBef>
              <a:buSzPct val="123000"/>
              <a:buChar char="•"/>
              <a:defRPr sz="13200" b="0"/>
            </a:lvl3pPr>
            <a:lvl4pPr marL="3505200" indent="-1676400" defTabSz="6705431">
              <a:lnSpc>
                <a:spcPct val="90000"/>
              </a:lnSpc>
              <a:spcBef>
                <a:spcPts val="12300"/>
              </a:spcBef>
              <a:buSzPct val="123000"/>
              <a:buChar char="•"/>
              <a:defRPr sz="13200" b="0"/>
            </a:lvl4pPr>
            <a:lvl5pPr marL="4114800" indent="-1676400" defTabSz="6705431">
              <a:lnSpc>
                <a:spcPct val="90000"/>
              </a:lnSpc>
              <a:spcBef>
                <a:spcPts val="12300"/>
              </a:spcBef>
              <a:buSzPct val="123000"/>
              <a:buChar char="•"/>
              <a:defRPr sz="13200" b="0"/>
            </a:lvl5pPr>
          </a:lstStyle>
          <a:p>
            <a:r>
              <a:t>Текст пункта на слайде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319608" y="13953990"/>
            <a:ext cx="10695786" cy="1022418"/>
          </a:xfrm>
          <a:prstGeom prst="rect">
            <a:avLst/>
          </a:prstGeom>
        </p:spPr>
        <p:txBody>
          <a:bodyPr/>
          <a:lstStyle>
            <a:lvl1pPr>
              <a:defRPr sz="6100"/>
            </a:lvl1pPr>
            <a:lvl2pPr>
              <a:defRPr sz="6100"/>
            </a:lvl2pPr>
            <a:lvl3pPr>
              <a:defRPr sz="6100"/>
            </a:lvl3pPr>
            <a:lvl4pPr>
              <a:defRPr sz="6100"/>
            </a:lvl4pPr>
            <a:lvl5pPr>
              <a:defRPr sz="6100"/>
            </a:lvl5pPr>
          </a:lstStyle>
          <a:p>
            <a:r>
              <a:t>Подзаголовок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1" name="Уровень текста 1…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319608" y="16005364"/>
            <a:ext cx="10695783" cy="9030691"/>
          </a:xfrm>
          <a:prstGeom prst="rect">
            <a:avLst/>
          </a:prstGeom>
        </p:spPr>
        <p:txBody>
          <a:bodyPr lIns="55559" tIns="55559" rIns="55559" bIns="55559"/>
          <a:lstStyle>
            <a:lvl1pPr marL="1676400" indent="-1676400" defTabSz="6705431">
              <a:lnSpc>
                <a:spcPct val="90000"/>
              </a:lnSpc>
              <a:spcBef>
                <a:spcPts val="12300"/>
              </a:spcBef>
              <a:buSzPct val="123000"/>
              <a:buChar char="•"/>
              <a:defRPr sz="13200" b="0"/>
            </a:lvl1pPr>
          </a:lstStyle>
          <a:p>
            <a:r>
              <a:t>Текст пункта на слайде</a:t>
            </a:r>
          </a:p>
        </p:txBody>
      </p:sp>
      <p:sp>
        <p:nvSpPr>
          <p:cNvPr id="62" name="660384004_1290x1720.jpg"/>
          <p:cNvSpPr>
            <a:spLocks noGrp="1"/>
          </p:cNvSpPr>
          <p:nvPr>
            <p:ph type="pic" sz="quarter" idx="22"/>
          </p:nvPr>
        </p:nvSpPr>
        <p:spPr>
          <a:xfrm>
            <a:off x="13335000" y="10913116"/>
            <a:ext cx="11940331" cy="1592044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319608" y="12539264"/>
            <a:ext cx="10695786" cy="1569645"/>
          </a:xfrm>
          <a:prstGeom prst="rect">
            <a:avLst/>
          </a:prstGeom>
        </p:spPr>
        <p:txBody>
          <a:bodyPr anchor="t"/>
          <a:lstStyle>
            <a:lvl1pPr>
              <a:defRPr sz="23200" spc="-464"/>
            </a:lvl1pPr>
          </a:lstStyle>
          <a:p>
            <a:r>
              <a:t>Заголовок слайда</a:t>
            </a:r>
          </a:p>
        </p:txBody>
      </p:sp>
      <p:sp>
        <p:nvSpPr>
          <p:cNvPr id="6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Заголовок раздела"/>
          <p:cNvSpPr txBox="1">
            <a:spLocks noGrp="1"/>
          </p:cNvSpPr>
          <p:nvPr>
            <p:ph type="title" hasCustomPrompt="1"/>
          </p:nvPr>
        </p:nvSpPr>
        <p:spPr>
          <a:xfrm>
            <a:off x="1319605" y="16317515"/>
            <a:ext cx="24030786" cy="5083973"/>
          </a:xfrm>
          <a:prstGeom prst="rect">
            <a:avLst/>
          </a:prstGeom>
        </p:spPr>
        <p:txBody>
          <a:bodyPr anchor="ctr"/>
          <a:lstStyle>
            <a:lvl1pPr>
              <a:defRPr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Заголовок раздела</a:t>
            </a:r>
          </a:p>
        </p:txBody>
      </p:sp>
      <p:sp>
        <p:nvSpPr>
          <p:cNvPr id="7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927317" y="25262304"/>
            <a:ext cx="801696" cy="81795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319608" y="12539264"/>
            <a:ext cx="24030783" cy="1569479"/>
          </a:xfrm>
          <a:prstGeom prst="rect">
            <a:avLst/>
          </a:prstGeom>
        </p:spPr>
        <p:txBody>
          <a:bodyPr anchor="t"/>
          <a:lstStyle>
            <a:lvl1pPr>
              <a:defRPr sz="23200" spc="-464"/>
            </a:lvl1pPr>
          </a:lstStyle>
          <a:p>
            <a:r>
              <a:t>Заголовок слайда</a:t>
            </a:r>
          </a:p>
        </p:txBody>
      </p:sp>
      <p:sp>
        <p:nvSpPr>
          <p:cNvPr id="80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319608" y="13953990"/>
            <a:ext cx="24030783" cy="1022418"/>
          </a:xfrm>
          <a:prstGeom prst="rect">
            <a:avLst/>
          </a:prstGeom>
        </p:spPr>
        <p:txBody>
          <a:bodyPr/>
          <a:lstStyle>
            <a:lvl1pPr>
              <a:defRPr sz="6100"/>
            </a:lvl1pPr>
            <a:lvl2pPr>
              <a:defRPr sz="6100"/>
            </a:lvl2pPr>
            <a:lvl3pPr>
              <a:defRPr sz="6100"/>
            </a:lvl3pPr>
            <a:lvl4pPr>
              <a:defRPr sz="6100"/>
            </a:lvl4pPr>
            <a:lvl5pPr>
              <a:defRPr sz="6100"/>
            </a:lvl5pPr>
          </a:lstStyle>
          <a:p>
            <a:r>
              <a:t>Подзаголовок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овестка д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Заголовок повестки дня"/>
          <p:cNvSpPr txBox="1">
            <a:spLocks noGrp="1"/>
          </p:cNvSpPr>
          <p:nvPr>
            <p:ph type="title" hasCustomPrompt="1"/>
          </p:nvPr>
        </p:nvSpPr>
        <p:spPr>
          <a:xfrm>
            <a:off x="1319608" y="12539264"/>
            <a:ext cx="24030783" cy="1569645"/>
          </a:xfrm>
          <a:prstGeom prst="rect">
            <a:avLst/>
          </a:prstGeom>
        </p:spPr>
        <p:txBody>
          <a:bodyPr anchor="t"/>
          <a:lstStyle>
            <a:lvl1pPr>
              <a:defRPr sz="23200" spc="-464"/>
            </a:lvl1pPr>
          </a:lstStyle>
          <a:p>
            <a:r>
              <a:t>Заголовок повестки дня</a:t>
            </a:r>
          </a:p>
        </p:txBody>
      </p:sp>
      <p:sp>
        <p:nvSpPr>
          <p:cNvPr id="89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319608" y="13953990"/>
            <a:ext cx="24030783" cy="1022418"/>
          </a:xfrm>
          <a:prstGeom prst="rect">
            <a:avLst/>
          </a:prstGeom>
        </p:spPr>
        <p:txBody>
          <a:bodyPr/>
          <a:lstStyle>
            <a:lvl1pPr>
              <a:defRPr sz="6100"/>
            </a:lvl1pPr>
            <a:lvl2pPr>
              <a:defRPr sz="6100"/>
            </a:lvl2pPr>
            <a:lvl3pPr>
              <a:defRPr sz="6100"/>
            </a:lvl3pPr>
            <a:lvl4pPr>
              <a:defRPr sz="6100"/>
            </a:lvl4pPr>
            <a:lvl5pPr>
              <a:defRPr sz="6100"/>
            </a:lvl5pPr>
          </a:lstStyle>
          <a:p>
            <a:r>
              <a:t>Подзаголовок повестки дня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0" name="Уровень текста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319607" y="16005364"/>
            <a:ext cx="24030786" cy="9030015"/>
          </a:xfrm>
          <a:prstGeom prst="rect">
            <a:avLst/>
          </a:prstGeom>
        </p:spPr>
        <p:txBody>
          <a:bodyPr lIns="55559" tIns="55559" rIns="55559" bIns="55559"/>
          <a:lstStyle>
            <a:lvl1pPr defTabSz="2270125">
              <a:spcBef>
                <a:spcPts val="4900"/>
              </a:spcBef>
              <a:defRPr sz="15000" b="0" spc="-200"/>
            </a:lvl1pPr>
          </a:lstStyle>
          <a:p>
            <a:r>
              <a:t>Темы повестки дня</a:t>
            </a:r>
          </a:p>
        </p:txBody>
      </p:sp>
      <p:sp>
        <p:nvSpPr>
          <p:cNvPr id="9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Информационное сообщ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319608" y="16740734"/>
            <a:ext cx="24030783" cy="4237533"/>
          </a:xfrm>
          <a:prstGeom prst="rect">
            <a:avLst/>
          </a:prstGeom>
        </p:spPr>
        <p:txBody>
          <a:bodyPr lIns="55559" tIns="55559" rIns="55559" bIns="55559" anchor="ctr"/>
          <a:lstStyle>
            <a:lvl1pPr algn="ctr" defTabSz="6705431">
              <a:lnSpc>
                <a:spcPct val="80000"/>
              </a:lnSpc>
              <a:defRPr sz="31800" b="0" spc="-635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algn="ctr" defTabSz="6705431">
              <a:lnSpc>
                <a:spcPct val="80000"/>
              </a:lnSpc>
              <a:defRPr sz="31800" b="0" spc="-635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algn="ctr" defTabSz="6705431">
              <a:lnSpc>
                <a:spcPct val="80000"/>
              </a:lnSpc>
              <a:defRPr sz="31800" b="0" spc="-635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algn="ctr" defTabSz="6705431">
              <a:lnSpc>
                <a:spcPct val="80000"/>
              </a:lnSpc>
              <a:defRPr sz="31800" b="0" spc="-635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algn="ctr" defTabSz="6705431">
              <a:lnSpc>
                <a:spcPct val="80000"/>
              </a:lnSpc>
              <a:defRPr sz="31800" b="0" spc="-635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Информационное сообщение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ажный фа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319608" y="12535358"/>
            <a:ext cx="24030783" cy="7920482"/>
          </a:xfrm>
          <a:prstGeom prst="rect">
            <a:avLst/>
          </a:prstGeom>
        </p:spPr>
        <p:txBody>
          <a:bodyPr lIns="55559" tIns="55559" rIns="55559" bIns="55559" anchor="b"/>
          <a:lstStyle>
            <a:lvl1pPr algn="ctr" defTabSz="6705431">
              <a:lnSpc>
                <a:spcPct val="80000"/>
              </a:lnSpc>
              <a:defRPr sz="68600" spc="-685"/>
            </a:lvl1pPr>
            <a:lvl2pPr algn="ctr" defTabSz="6705431">
              <a:lnSpc>
                <a:spcPct val="80000"/>
              </a:lnSpc>
              <a:defRPr sz="68600" spc="-685"/>
            </a:lvl2pPr>
            <a:lvl3pPr algn="ctr" defTabSz="6705431">
              <a:lnSpc>
                <a:spcPct val="80000"/>
              </a:lnSpc>
              <a:defRPr sz="68600" spc="-685"/>
            </a:lvl3pPr>
            <a:lvl4pPr algn="ctr" defTabSz="6705431">
              <a:lnSpc>
                <a:spcPct val="80000"/>
              </a:lnSpc>
              <a:defRPr sz="68600" spc="-685"/>
            </a:lvl4pPr>
            <a:lvl5pPr algn="ctr" defTabSz="6705431">
              <a:lnSpc>
                <a:spcPct val="80000"/>
              </a:lnSpc>
              <a:defRPr sz="68600" spc="-685"/>
            </a:lvl5pPr>
          </a:lstStyle>
          <a:p>
            <a:r>
              <a:t>100 %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Информация о факте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319607" y="20395322"/>
            <a:ext cx="24030786" cy="1022417"/>
          </a:xfrm>
          <a:prstGeom prst="rect">
            <a:avLst/>
          </a:prstGeom>
        </p:spPr>
        <p:txBody>
          <a:bodyPr/>
          <a:lstStyle>
            <a:lvl1pPr algn="ctr">
              <a:defRPr sz="6100"/>
            </a:lvl1pPr>
          </a:lstStyle>
          <a:p>
            <a:r>
              <a:t>Информация о факте</a:t>
            </a:r>
          </a:p>
        </p:txBody>
      </p:sp>
      <p:sp>
        <p:nvSpPr>
          <p:cNvPr id="10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657840" y="23034840"/>
            <a:ext cx="22093807" cy="696698"/>
          </a:xfrm>
          <a:prstGeom prst="rect">
            <a:avLst/>
          </a:prstGeom>
        </p:spPr>
        <p:txBody>
          <a:bodyPr/>
          <a:lstStyle/>
          <a:p>
            <a:r>
              <a:t>Авторство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6" name="Уровень текста 1…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918351" y="16761535"/>
            <a:ext cx="22833298" cy="4195930"/>
          </a:xfrm>
          <a:prstGeom prst="rect">
            <a:avLst/>
          </a:prstGeom>
        </p:spPr>
        <p:txBody>
          <a:bodyPr lIns="55559" tIns="55559" rIns="55559" bIns="55559"/>
          <a:lstStyle>
            <a:lvl1pPr marL="340843" indent="96081" defTabSz="6303105">
              <a:lnSpc>
                <a:spcPct val="90000"/>
              </a:lnSpc>
              <a:defRPr sz="21800" b="0" spc="-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«Важная цитата»</a:t>
            </a:r>
          </a:p>
        </p:txBody>
      </p: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Изображение"/>
          <p:cNvSpPr>
            <a:spLocks noGrp="1"/>
          </p:cNvSpPr>
          <p:nvPr>
            <p:ph type="pic" sz="quarter" idx="21"/>
          </p:nvPr>
        </p:nvSpPr>
        <p:spPr>
          <a:xfrm>
            <a:off x="17238265" y="12469810"/>
            <a:ext cx="8136518" cy="650746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Изображение"/>
          <p:cNvSpPr>
            <a:spLocks noGrp="1"/>
          </p:cNvSpPr>
          <p:nvPr>
            <p:ph type="pic" sz="quarter" idx="22"/>
          </p:nvPr>
        </p:nvSpPr>
        <p:spPr>
          <a:xfrm>
            <a:off x="14765734" y="15709799"/>
            <a:ext cx="11418098" cy="1328926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Изображение"/>
          <p:cNvSpPr>
            <a:spLocks noGrp="1"/>
          </p:cNvSpPr>
          <p:nvPr>
            <p:ph type="pic" sz="half" idx="23"/>
          </p:nvPr>
        </p:nvSpPr>
        <p:spPr>
          <a:xfrm>
            <a:off x="-152797" y="11900296"/>
            <a:ext cx="18168938" cy="1362670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Изображение"/>
          <p:cNvSpPr>
            <a:spLocks noGrp="1"/>
          </p:cNvSpPr>
          <p:nvPr>
            <p:ph type="pic" idx="21"/>
          </p:nvPr>
        </p:nvSpPr>
        <p:spPr>
          <a:xfrm>
            <a:off x="-1458517" y="5316139"/>
            <a:ext cx="29587035" cy="2366963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xfrm>
            <a:off x="1313966" y="24330285"/>
            <a:ext cx="24030785" cy="6966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004" tIns="50004" rIns="50004" bIns="50004">
            <a:normAutofit/>
          </a:bodyPr>
          <a:lstStyle/>
          <a:p>
            <a:r>
              <a:t>Автор и дата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" name="Заголовок презентации"/>
          <p:cNvSpPr txBox="1">
            <a:spLocks noGrp="1"/>
          </p:cNvSpPr>
          <p:nvPr>
            <p:ph type="title" hasCustomPrompt="1"/>
          </p:nvPr>
        </p:nvSpPr>
        <p:spPr>
          <a:xfrm>
            <a:off x="1319605" y="14174958"/>
            <a:ext cx="24030786" cy="50839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5559" tIns="55559" rIns="55559" bIns="55559" anchor="b">
            <a:normAutofit/>
          </a:bodyPr>
          <a:lstStyle/>
          <a:p>
            <a:r>
              <a:t>Заголовок презентации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927317" y="25257674"/>
            <a:ext cx="801696" cy="817952"/>
          </a:xfrm>
          <a:prstGeom prst="rect">
            <a:avLst/>
          </a:prstGeom>
          <a:ln w="12700">
            <a:miter lim="400000"/>
          </a:ln>
        </p:spPr>
        <p:txBody>
          <a:bodyPr wrap="none" lIns="55559" tIns="55559" rIns="55559" bIns="55559" anchor="b">
            <a:spAutoFit/>
          </a:bodyPr>
          <a:lstStyle>
            <a:lvl1pPr defTabSz="1606550">
              <a:defRPr sz="4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l" defTabSz="6705431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800" b="1" i="0" u="none" strike="noStrike" cap="none" spc="-635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1pPr>
      <a:lvl2pPr marL="0" marR="0" indent="0" algn="l" defTabSz="6705431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800" b="1" i="0" u="none" strike="noStrike" cap="none" spc="-635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2pPr>
      <a:lvl3pPr marL="0" marR="0" indent="0" algn="l" defTabSz="6705431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800" b="1" i="0" u="none" strike="noStrike" cap="none" spc="-635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3pPr>
      <a:lvl4pPr marL="0" marR="0" indent="0" algn="l" defTabSz="6705431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800" b="1" i="0" u="none" strike="noStrike" cap="none" spc="-635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4pPr>
      <a:lvl5pPr marL="0" marR="0" indent="0" algn="l" defTabSz="6705431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800" b="1" i="0" u="none" strike="noStrike" cap="none" spc="-635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5pPr>
      <a:lvl6pPr marL="0" marR="0" indent="0" algn="l" defTabSz="6705431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800" b="1" i="0" u="none" strike="noStrike" cap="none" spc="-635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6pPr>
      <a:lvl7pPr marL="0" marR="0" indent="0" algn="l" defTabSz="6705431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800" b="1" i="0" u="none" strike="noStrike" cap="none" spc="-635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7pPr>
      <a:lvl8pPr marL="0" marR="0" indent="0" algn="l" defTabSz="6705431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800" b="1" i="0" u="none" strike="noStrike" cap="none" spc="-635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8pPr>
      <a:lvl9pPr marL="0" marR="0" indent="0" algn="l" defTabSz="6705431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800" b="1" i="0" u="none" strike="noStrike" cap="none" spc="-635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9pPr>
    </p:titleStyle>
    <p:bodyStyle>
      <a:lvl1pPr marL="0" marR="0" indent="0" algn="l" defTabSz="93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1pPr>
      <a:lvl2pPr marL="0" marR="0" indent="0" algn="l" defTabSz="93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2pPr>
      <a:lvl3pPr marL="0" marR="0" indent="0" algn="l" defTabSz="93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3pPr>
      <a:lvl4pPr marL="0" marR="0" indent="0" algn="l" defTabSz="93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4pPr>
      <a:lvl5pPr marL="0" marR="0" indent="0" algn="l" defTabSz="93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5pPr>
      <a:lvl6pPr marL="0" marR="0" indent="0" algn="l" defTabSz="93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6pPr>
      <a:lvl7pPr marL="0" marR="0" indent="0" algn="l" defTabSz="93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7pPr>
      <a:lvl8pPr marL="0" marR="0" indent="0" algn="l" defTabSz="93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8pPr>
      <a:lvl9pPr marL="0" marR="0" indent="0" algn="l" defTabSz="93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9pPr>
    </p:bodyStyle>
    <p:otherStyle>
      <a:lvl1pPr marL="0" marR="0" indent="0" algn="ctr" defTabSz="16065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16065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16065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16065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16065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ctr" defTabSz="16065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ctr" defTabSz="16065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ctr" defTabSz="16065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ctr" defTabSz="16065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Фамилия имя отчество"/>
          <p:cNvSpPr txBox="1">
            <a:spLocks noGrp="1"/>
          </p:cNvSpPr>
          <p:nvPr>
            <p:ph type="ctrTitle"/>
          </p:nvPr>
        </p:nvSpPr>
        <p:spPr>
          <a:xfrm>
            <a:off x="3645254" y="20726790"/>
            <a:ext cx="19328692" cy="2058712"/>
          </a:xfrm>
          <a:prstGeom prst="rect">
            <a:avLst/>
          </a:prstGeom>
        </p:spPr>
        <p:txBody>
          <a:bodyPr/>
          <a:lstStyle>
            <a:lvl1pPr>
              <a:defRPr sz="9000" spc="-200">
                <a:solidFill>
                  <a:srgbClr val="FFFFFF"/>
                </a:solidFill>
                <a:latin typeface="Panton"/>
                <a:ea typeface="Panton"/>
                <a:cs typeface="Panton"/>
                <a:sym typeface="Panton"/>
              </a:defRPr>
            </a:lvl1pPr>
          </a:lstStyle>
          <a:p>
            <a:r>
              <a:rPr lang="ru-RU" dirty="0" err="1" smtClean="0"/>
              <a:t>Гугучкина</a:t>
            </a:r>
            <a:r>
              <a:rPr lang="ru-RU" dirty="0" smtClean="0"/>
              <a:t> Мария Валерьевна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5559" tIns="55559" rIns="55559" bIns="55559" numCol="1" spcCol="38100" rtlCol="0" anchor="ctr">
        <a:spAutoFit/>
      </a:bodyPr>
      <a:lstStyle>
        <a:defPPr marL="0" marR="0" indent="0" algn="ctr" defTabSz="67054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66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5559" tIns="55559" rIns="55559" bIns="55559" numCol="1" spcCol="38100" rtlCol="0" anchor="ctr">
        <a:spAutoFit/>
      </a:bodyPr>
      <a:lstStyle>
        <a:defPPr marL="0" marR="0" indent="0" algn="ctr" defTabSz="67054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66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5559" tIns="55559" rIns="55559" bIns="55559" numCol="1" spcCol="38100" rtlCol="0" anchor="ctr">
        <a:spAutoFit/>
      </a:bodyPr>
      <a:lstStyle>
        <a:defPPr marL="0" marR="0" indent="0" algn="ctr" defTabSz="67054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66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5559" tIns="55559" rIns="55559" bIns="55559" numCol="1" spcCol="38100" rtlCol="0" anchor="ctr">
        <a:spAutoFit/>
      </a:bodyPr>
      <a:lstStyle>
        <a:defPPr marL="0" marR="0" indent="0" algn="ctr" defTabSz="67054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66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Произвольный</PresentationFormat>
  <Paragraphs>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Helvetica Neue</vt:lpstr>
      <vt:lpstr>Helvetica Neue Medium</vt:lpstr>
      <vt:lpstr>Panton</vt:lpstr>
      <vt:lpstr>21_BasicWhite</vt:lpstr>
      <vt:lpstr>Гугучкина Мария Валерьевна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Гугучкина Мария Валерьевна</dc:title>
  <cp:lastModifiedBy>oni</cp:lastModifiedBy>
  <cp:revision>1</cp:revision>
  <dcterms:modified xsi:type="dcterms:W3CDTF">2021-06-09T16:10:26Z</dcterms:modified>
</cp:coreProperties>
</file>