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6670000" cy="37719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23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3966" y="19258925"/>
            <a:ext cx="24030786" cy="2083595"/>
          </a:xfrm>
          <a:prstGeom prst="rect">
            <a:avLst/>
          </a:prstGeom>
        </p:spPr>
        <p:txBody>
          <a:bodyPr lIns="55560" tIns="55560" rIns="55560" bIns="55560"/>
          <a:lstStyle>
            <a:lvl1pPr defTabSz="1975007">
              <a:defRPr sz="13000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264047" y="9941717"/>
            <a:ext cx="29253657" cy="175207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319608" y="19151203"/>
            <a:ext cx="24030783" cy="5083971"/>
          </a:xfrm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20911" y="12568400"/>
            <a:ext cx="24028180" cy="696698"/>
          </a:xfrm>
          <a:prstGeom prst="rect">
            <a:avLst/>
          </a:prstGeom>
        </p:spPr>
        <p:txBody>
          <a:bodyPr/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319607" y="24056902"/>
            <a:ext cx="24030786" cy="1221667"/>
          </a:xfrm>
          <a:prstGeom prst="rect">
            <a:avLst/>
          </a:prstGeom>
        </p:spPr>
        <p:txBody>
          <a:bodyPr lIns="55560" tIns="55560" rIns="55560" bIns="55560"/>
          <a:lstStyle>
            <a:lvl1pPr defTabSz="1089658">
              <a:defRPr sz="7200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12001500" y="11136310"/>
            <a:ext cx="13283416" cy="154602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747625"/>
            <a:ext cx="10695785" cy="6433736"/>
          </a:xfrm>
          <a:prstGeom prst="rect">
            <a:avLst/>
          </a:prstGeom>
        </p:spPr>
        <p:txBody>
          <a:bodyPr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9081066"/>
            <a:ext cx="10695785" cy="5890309"/>
          </a:xfrm>
          <a:prstGeom prst="rect">
            <a:avLst/>
          </a:prstGeom>
        </p:spPr>
        <p:txBody>
          <a:bodyPr lIns="55560" tIns="55560" rIns="55560" bIns="55560"/>
          <a:lstStyle>
            <a:lvl1pPr defTabSz="2270125">
              <a:defRPr sz="15000"/>
            </a:lvl1pPr>
            <a:lvl2pPr defTabSz="2270125">
              <a:defRPr sz="15000"/>
            </a:lvl2pPr>
            <a:lvl3pPr defTabSz="2270125">
              <a:defRPr sz="15000"/>
            </a:lvl3pPr>
            <a:lvl4pPr defTabSz="2270125">
              <a:defRPr sz="15000"/>
            </a:lvl4pPr>
            <a:lvl5pPr defTabSz="2270125">
              <a:defRPr sz="150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6" y="25262302"/>
            <a:ext cx="801698" cy="81795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7525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319607" y="16005364"/>
            <a:ext cx="24030786" cy="9030015"/>
          </a:xfrm>
          <a:prstGeom prst="rect">
            <a:avLst/>
          </a:prstGeom>
        </p:spPr>
        <p:txBody>
          <a:bodyPr lIns="55560" tIns="55560" rIns="55560" bIns="55560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</a:lstStyle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319608" y="16005364"/>
            <a:ext cx="24030783" cy="9030015"/>
          </a:xfrm>
          <a:prstGeom prst="rect">
            <a:avLst/>
          </a:prstGeom>
        </p:spPr>
        <p:txBody>
          <a:bodyPr lIns="55560" tIns="55560" rIns="55560" bIns="55560" numCol="2" spcCol="1201537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  <a:lvl2pPr marL="22860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2pPr>
            <a:lvl3pPr marL="28956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3pPr>
            <a:lvl4pPr marL="35052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4pPr>
            <a:lvl5pPr marL="41148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10695785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9608" y="16005364"/>
            <a:ext cx="10695783" cy="9030691"/>
          </a:xfrm>
          <a:prstGeom prst="rect">
            <a:avLst/>
          </a:prstGeom>
        </p:spPr>
        <p:txBody>
          <a:bodyPr lIns="55560" tIns="55560" rIns="55560" bIns="55560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</a:lstStyle>
          <a:p>
            <a:r>
              <a:t>Текст пункта на слайде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sz="quarter" idx="22"/>
          </p:nvPr>
        </p:nvSpPr>
        <p:spPr>
          <a:xfrm>
            <a:off x="13335000" y="10913116"/>
            <a:ext cx="11940331" cy="159204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10695785" cy="1569644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319605" y="16317515"/>
            <a:ext cx="24030786" cy="508397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6" y="25262302"/>
            <a:ext cx="801698" cy="81795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9478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9644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319607" y="16005364"/>
            <a:ext cx="24030786" cy="9030015"/>
          </a:xfrm>
          <a:prstGeom prst="rect">
            <a:avLst/>
          </a:prstGeom>
        </p:spPr>
        <p:txBody>
          <a:bodyPr lIns="55560" tIns="55560" rIns="55560" bIns="55560"/>
          <a:lstStyle>
            <a:lvl1pPr defTabSz="2270125">
              <a:spcBef>
                <a:spcPts val="4900"/>
              </a:spcBef>
              <a:defRPr sz="15000" b="0" spc="-200"/>
            </a:lvl1pPr>
          </a:lstStyle>
          <a:p>
            <a:r>
              <a:t>Темы повестки дня</a:t>
            </a:r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6740734"/>
            <a:ext cx="24030783" cy="4237532"/>
          </a:xfrm>
          <a:prstGeom prst="rect">
            <a:avLst/>
          </a:prstGeom>
        </p:spPr>
        <p:txBody>
          <a:bodyPr lIns="55560" tIns="55560" rIns="55560" bIns="55560" anchor="ctr"/>
          <a:lstStyle>
            <a:lvl1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2535358"/>
            <a:ext cx="24030783" cy="7920482"/>
          </a:xfrm>
          <a:prstGeom prst="rect">
            <a:avLst/>
          </a:prstGeom>
        </p:spPr>
        <p:txBody>
          <a:bodyPr lIns="55560" tIns="55560" rIns="55560" bIns="55560" anchor="b"/>
          <a:lstStyle>
            <a:lvl1pPr algn="ctr" defTabSz="6705431">
              <a:lnSpc>
                <a:spcPct val="80000"/>
              </a:lnSpc>
              <a:defRPr sz="68600" spc="-685"/>
            </a:lvl1pPr>
            <a:lvl2pPr algn="ctr" defTabSz="6705431">
              <a:lnSpc>
                <a:spcPct val="80000"/>
              </a:lnSpc>
              <a:defRPr sz="68600" spc="-685"/>
            </a:lvl2pPr>
            <a:lvl3pPr algn="ctr" defTabSz="6705431">
              <a:lnSpc>
                <a:spcPct val="80000"/>
              </a:lnSpc>
              <a:defRPr sz="68600" spc="-685"/>
            </a:lvl3pPr>
            <a:lvl4pPr algn="ctr" defTabSz="6705431">
              <a:lnSpc>
                <a:spcPct val="80000"/>
              </a:lnSpc>
              <a:defRPr sz="68600" spc="-685"/>
            </a:lvl4pPr>
            <a:lvl5pPr algn="ctr" defTabSz="6705431">
              <a:lnSpc>
                <a:spcPct val="80000"/>
              </a:lnSpc>
              <a:defRPr sz="68600" spc="-685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9607" y="20395322"/>
            <a:ext cx="24030786" cy="1022417"/>
          </a:xfrm>
          <a:prstGeom prst="rect">
            <a:avLst/>
          </a:prstGeom>
        </p:spPr>
        <p:txBody>
          <a:bodyPr/>
          <a:lstStyle>
            <a:lvl1pPr algn="ctr">
              <a:defRPr sz="6100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657840" y="23034840"/>
            <a:ext cx="22093807" cy="696697"/>
          </a:xfrm>
          <a:prstGeom prst="rect">
            <a:avLst/>
          </a:prstGeom>
        </p:spPr>
        <p:txBody>
          <a:bodyPr/>
          <a:lstStyle/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918351" y="16761535"/>
            <a:ext cx="22833298" cy="4195930"/>
          </a:xfrm>
          <a:prstGeom prst="rect">
            <a:avLst/>
          </a:prstGeom>
        </p:spPr>
        <p:txBody>
          <a:bodyPr lIns="55560" tIns="55560" rIns="55560" bIns="55560"/>
          <a:lstStyle>
            <a:lvl1pPr marL="777767" indent="-340843" defTabSz="6303105">
              <a:lnSpc>
                <a:spcPct val="90000"/>
              </a:lnSpc>
              <a:defRPr sz="21800" b="0" spc="-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Изображение"/>
          <p:cNvSpPr>
            <a:spLocks noGrp="1"/>
          </p:cNvSpPr>
          <p:nvPr>
            <p:ph type="pic" sz="quarter" idx="21"/>
          </p:nvPr>
        </p:nvSpPr>
        <p:spPr>
          <a:xfrm>
            <a:off x="17238265" y="12469810"/>
            <a:ext cx="8136517" cy="65074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Изображение"/>
          <p:cNvSpPr>
            <a:spLocks noGrp="1"/>
          </p:cNvSpPr>
          <p:nvPr>
            <p:ph type="pic" sz="quarter" idx="22"/>
          </p:nvPr>
        </p:nvSpPr>
        <p:spPr>
          <a:xfrm>
            <a:off x="14765734" y="15709799"/>
            <a:ext cx="11418097" cy="132892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Изображение"/>
          <p:cNvSpPr>
            <a:spLocks noGrp="1"/>
          </p:cNvSpPr>
          <p:nvPr>
            <p:ph type="pic" sz="half" idx="23"/>
          </p:nvPr>
        </p:nvSpPr>
        <p:spPr>
          <a:xfrm>
            <a:off x="-152797" y="11900296"/>
            <a:ext cx="18168938" cy="136267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Изображение"/>
          <p:cNvSpPr>
            <a:spLocks noGrp="1"/>
          </p:cNvSpPr>
          <p:nvPr>
            <p:ph type="pic" idx="21"/>
          </p:nvPr>
        </p:nvSpPr>
        <p:spPr>
          <a:xfrm>
            <a:off x="-1458517" y="5316139"/>
            <a:ext cx="29587035" cy="236696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313966" y="24330285"/>
            <a:ext cx="24030785" cy="696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004" tIns="50004" rIns="50004" bIns="50004">
            <a:normAutofit/>
          </a:bodyPr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319605" y="14174958"/>
            <a:ext cx="24030786" cy="5083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5560" tIns="55560" rIns="55560" bIns="55560" anchor="b">
            <a:normAutofit/>
          </a:bodyPr>
          <a:lstStyle/>
          <a:p>
            <a:r>
              <a:t>Заголовок презентации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6" y="25257671"/>
            <a:ext cx="801698" cy="817955"/>
          </a:xfrm>
          <a:prstGeom prst="rect">
            <a:avLst/>
          </a:prstGeom>
          <a:ln w="12700">
            <a:miter lim="400000"/>
          </a:ln>
        </p:spPr>
        <p:txBody>
          <a:bodyPr wrap="none" lIns="55560" tIns="55560" rIns="55560" bIns="55560" anchor="b">
            <a:spAutoFit/>
          </a:bodyPr>
          <a:lstStyle>
            <a:lvl1pPr defTabSz="1606550">
              <a:defRPr sz="4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Фамилия имя отчество"/>
          <p:cNvSpPr txBox="1">
            <a:spLocks noGrp="1"/>
          </p:cNvSpPr>
          <p:nvPr>
            <p:ph type="ctrTitle"/>
          </p:nvPr>
        </p:nvSpPr>
        <p:spPr>
          <a:xfrm>
            <a:off x="3645254" y="20726790"/>
            <a:ext cx="19328692" cy="2058712"/>
          </a:xfrm>
          <a:prstGeom prst="rect">
            <a:avLst/>
          </a:prstGeom>
        </p:spPr>
        <p:txBody>
          <a:bodyPr/>
          <a:lstStyle>
            <a:lvl1pPr>
              <a:defRPr sz="9000" spc="-200">
                <a:solidFill>
                  <a:srgbClr val="FFFFFF"/>
                </a:solidFill>
                <a:latin typeface="Panton"/>
                <a:ea typeface="Panton"/>
                <a:cs typeface="Panton"/>
                <a:sym typeface="Panton"/>
              </a:defRPr>
            </a:lvl1pPr>
          </a:lstStyle>
          <a:p>
            <a:r>
              <a:rPr lang="ru-RU" dirty="0" err="1" smtClean="0"/>
              <a:t>Гугучкина</a:t>
            </a:r>
            <a:r>
              <a:rPr lang="ru-RU" dirty="0" smtClean="0"/>
              <a:t> Мария Валерьевна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Произвольный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Helvetica</vt:lpstr>
      <vt:lpstr>Helvetica Neue</vt:lpstr>
      <vt:lpstr>Helvetica Neue Medium</vt:lpstr>
      <vt:lpstr>Panton</vt:lpstr>
      <vt:lpstr>21_BasicWhite</vt:lpstr>
      <vt:lpstr>Гугучкина Мария Валерьевна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Гугучкина Мария Валерьевна</dc:title>
  <cp:lastModifiedBy>oni</cp:lastModifiedBy>
  <cp:revision>1</cp:revision>
  <dcterms:modified xsi:type="dcterms:W3CDTF">2021-06-09T16:10:54Z</dcterms:modified>
</cp:coreProperties>
</file>