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7182" y="1318907"/>
            <a:ext cx="6858000" cy="9906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Отчёт по реализации проекта по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 второй младшей группе «Здоровые дети»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2024-2025 учебный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8516" y="5877272"/>
            <a:ext cx="6858000" cy="533400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Шарыпово,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гп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Дубинино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2025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4277793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Н.А. Синявская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2414" y="188640"/>
            <a:ext cx="675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униципальное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№8 «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Теремок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общеразвивающего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приоритетным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осуществлением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художественно-эстетическому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ziba-\OneDrive\Рабочий стол\image-20-05-25-11-44-3.he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53" y="2348880"/>
            <a:ext cx="3807889" cy="261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33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2619360"/>
              </p:ext>
            </p:extLst>
          </p:nvPr>
        </p:nvGraphicFramePr>
        <p:xfrm>
          <a:off x="1187624" y="1196752"/>
          <a:ext cx="6927478" cy="5227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3368"/>
                <a:gridCol w="3464110"/>
              </a:tblGrid>
              <a:tr h="78415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Тип проекта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Творческий, информационно-исследовательский, познавательно-игровой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770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Место реализации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МБДОУ Детский сад №8 «Теремок»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770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Продолжительность, срок реализации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Долгосрочный (с октября 2024 по май 2025)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138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Форма реализации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Групповой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415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Участники проекта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Дети 2 младшей группы №9 «Цветик-Семицветик», воспитатели, родители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138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Возраст детей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3-4 года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415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Объект исследования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Процесс оздоровления детей 2 младшей группы «Цветик-Семицветик»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0692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Предмет исследования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Традиционные и нетрадиционные виды оздоровительной работы как наиболее эффективные средства оздоровления детей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ru-RU" dirty="0" smtClean="0"/>
              <a:t>Паспорт проекта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268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764704"/>
            <a:ext cx="8363272" cy="5904656"/>
          </a:xfrm>
        </p:spPr>
        <p:txBody>
          <a:bodyPr>
            <a:normAutofit fontScale="55000" lnSpcReduction="20000"/>
          </a:bodyPr>
          <a:lstStyle/>
          <a:p>
            <a:pPr indent="256032" algn="just"/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младшем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очень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привычку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аккуратности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порядку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могут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освоить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культурно-гигиенические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важность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легко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каждодневной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формируются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культурно-гигиенические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вырабатываются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личной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мытьё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рук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едой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опрятными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неполадки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одежде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устранять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6032" algn="just"/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призывают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здоровьесбережению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раннего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когда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пластичен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легко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поддается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воздействию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укрепляется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вырасти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уметь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вести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осознает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закаляться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здоровую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пищу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личной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6032" algn="just"/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стремиться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тому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простых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личной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гигиенические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продолжали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осмысленно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пользоваться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предметами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расческой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полотенцем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носовым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платком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Таким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данного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заключается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культурно-гигиенических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т.к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шаг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выработать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жизненные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ориентиры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выборе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здорового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de-DE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Актуальность реализации проекта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2863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Цель и задачи проекта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7344816" cy="499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0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Мероприятия проекта 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7562285"/>
              </p:ext>
            </p:extLst>
          </p:nvPr>
        </p:nvGraphicFramePr>
        <p:xfrm>
          <a:off x="1115616" y="692696"/>
          <a:ext cx="6840759" cy="59543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6704"/>
                <a:gridCol w="3374055"/>
              </a:tblGrid>
              <a:tr h="14401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 dirty="0">
                          <a:effectLst/>
                        </a:rPr>
                        <a:t>Работа с детьми</a:t>
                      </a:r>
                      <a:endParaRPr lang="ru-RU" sz="9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1" dirty="0">
                          <a:effectLst/>
                        </a:rPr>
                        <a:t>Работа с родителями</a:t>
                      </a:r>
                      <a:endParaRPr lang="ru-RU" sz="9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681555">
                <a:tc gridSpan="2"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1. Утренняя гимнастика - ежедневно</a:t>
                      </a: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 Профилактическая гимнастика (дыхательная, улучшение осанки, плоскостопия, зрения) - ежедневно</a:t>
                      </a: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3. Бодрящая гимнастика после дневного сна, дорожка здоровья - ежедневно</a:t>
                      </a: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4. Воздушное контрастное закаливание - ежедневно</a:t>
                      </a:r>
                    </a:p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5. Прогулки и подвижные игры на свежем воздухе - ежедневно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5244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1. Беседа с детьми 1 «Как я буду заботиться о своем здоровье»-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д/и «Разложи по порядку» - Ноябрь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Анкетирование родителей «Растем здоровыми»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Консультации для родителей «Профилактика гриппа», «Витамины» - Октябрь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613276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 Беседа с детьми 2 «Таблетки растут на грядке»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д/и «Правила гигиены»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д/и «Что такое хорошо, что такое плохо» - Декабрь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Памятки для родителей «О пользе прогулок», «Одежда детей в осенний период» - Ноябрь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545244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3. Беседа с детьми 3 «Витамины я люблю – быть здоровым я хочу!»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д/и «Азбука здоровья» - Январь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Консультации для родителей «Правильное питание», «Как одеть ребенка зимой?»- Декабрь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817866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4. Беседа с детьми 4 «Микробы на ладошках»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ОД по теме: «Каждый должен твердо знать: здоровье надо сохранять»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Рассматривание иллюстраций «В здоровом теле – здоровый дух», репродукций, картин и др. – Февраль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Памятка для родителей «Обувь дошкольника и здоровье» - Январь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545244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5. Беседа с детьми 5 «Здоровье и чистота»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Игровая деятельность «Веселись, детвора!»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д/и «Ты – моя частичка» - Март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«Физическое развитие дошкольников» - Февраль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204426">
                <a:tc gridSpan="2"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Совместная продуктивная деятельность (рисование) «Мы выбираем здоровый образ жизни» - Март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4814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6. Беседа с детьми 6 «Мои помощники»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Игровая ситуация «Пейте, дети, молоко будете здоровы»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д/и «Подбери картинки» - Апрель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«Режим дня как средство воспитания здорового ребенка», «Одежда детей в весенний период» - Март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68155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7. Беседа с детьми 7 «Полезная и вредная пища».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д/и «Полезные и вредные продукты»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ОД по теме: «Я здоровье берегу - сам себе я помогу» - Май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«Пальчиковая гимнастика в детском саду. Почему проводится пальчиковая гимнастика в детском саду» </a:t>
                      </a: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Родительское собрание «Здоровый образ жизни – основа успешной жизнедеятельности» - Апрель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  <a:tr h="121165">
                <a:tc gridSpan="2"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Участие в организации фотовыставки «Мы за здоровый образ жизни» - Май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924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Анкетирование «Что я знаю о здоровом образе жизни?» - Май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212" marR="3521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304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008112"/>
          </a:xfrm>
        </p:spPr>
        <p:txBody>
          <a:bodyPr/>
          <a:lstStyle/>
          <a:p>
            <a:r>
              <a:rPr lang="ru-RU" dirty="0" smtClean="0"/>
              <a:t>Консультации для родителей</a:t>
            </a:r>
            <a:endParaRPr lang="ru-RU" dirty="0"/>
          </a:p>
        </p:txBody>
      </p:sp>
      <p:pic>
        <p:nvPicPr>
          <p:cNvPr id="4098" name="Picture 2" descr="C:\Users\ziba-\OneDrive\Рабочий стол\image-21-05-25-12-09-10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3"/>
            <a:ext cx="1872208" cy="212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iba-\OneDrive\Рабочий стол\image-21-05-25-12-0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5584"/>
            <a:ext cx="2238998" cy="208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iba-\OneDrive\Рабочий стол\image-21-05-25-12-09-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641" y="836712"/>
            <a:ext cx="2027874" cy="215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iba-\OneDrive\Рабочий стол\image-21-05-25-12-09-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09527"/>
            <a:ext cx="1971812" cy="200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ziba-\OneDrive\Рабочий стол\image-21-05-25-12-09-4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699" y="3020951"/>
            <a:ext cx="2168847" cy="200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ziba-\OneDrive\Рабочий стол\image-21-05-25-12-09-9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63032"/>
            <a:ext cx="1726374" cy="213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ziba-\OneDrive\Рабочий стол\image-21-05-25-12-09-8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609" y="3009527"/>
            <a:ext cx="1991455" cy="201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ziba-\OneDrive\Рабочий стол\image-21-05-25-12-09-6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769" y="3020951"/>
            <a:ext cx="1753822" cy="202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ziba-\OneDrive\Рабочий стол\image-21-05-25-12-09-7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2198587" y="5060217"/>
            <a:ext cx="1339411" cy="162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ziba-\OneDrive\Рабочий стол\image-21-05-25-12-09-5.jpe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557" y="5124715"/>
            <a:ext cx="1413977" cy="155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ziba-\OneDrive\Рабочий стол\image-21-05-25-12-09-3.jpe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0"/>
          <a:stretch/>
        </p:blipFill>
        <p:spPr bwMode="auto">
          <a:xfrm>
            <a:off x="5220072" y="5124676"/>
            <a:ext cx="1426398" cy="156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19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Образовательная деятельности и тематические беседы</a:t>
            </a:r>
            <a:endParaRPr lang="ru-RU" dirty="0"/>
          </a:p>
        </p:txBody>
      </p:sp>
      <p:pic>
        <p:nvPicPr>
          <p:cNvPr id="5122" name="Picture 2" descr="C:\Users\ziba-\OneDrive\Рабочий стол\image-20-05-25-11-44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1044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ziba-\OneDrive\Рабочий стол\image-20-05-25-11-44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268760"/>
            <a:ext cx="329436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80728"/>
          </a:xfrm>
        </p:spPr>
        <p:txBody>
          <a:bodyPr/>
          <a:lstStyle/>
          <a:p>
            <a:pPr algn="ctr"/>
            <a:r>
              <a:rPr lang="ru-RU" dirty="0" smtClean="0"/>
              <a:t>Физкультурные занятия</a:t>
            </a:r>
            <a:endParaRPr lang="ru-RU" dirty="0"/>
          </a:p>
        </p:txBody>
      </p:sp>
      <p:pic>
        <p:nvPicPr>
          <p:cNvPr id="6146" name="Picture 2" descr="C:\Users\ziba-\OneDrive\Рабочий стол\image-20-05-25-11-44-8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4529476" cy="339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ziba-\OneDrive\Рабочий стол\image-20-05-25-11-44-16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2976"/>
            <a:ext cx="4391488" cy="329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/>
          <a:lstStyle/>
          <a:p>
            <a:pPr algn="ctr"/>
            <a:r>
              <a:rPr lang="ru-RU" dirty="0" smtClean="0"/>
              <a:t>Прогулки на свежем воздухе </a:t>
            </a:r>
            <a:endParaRPr lang="ru-RU" dirty="0"/>
          </a:p>
        </p:txBody>
      </p:sp>
      <p:pic>
        <p:nvPicPr>
          <p:cNvPr id="7170" name="Picture 2" descr="C:\Users\ziba-\OneDrive\Рабочий стол\image-20-05-25-11-44-19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23518"/>
            <a:ext cx="3953412" cy="296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ziba-\OneDrive\Рабочий стол\image-20-05-25-11-44-11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00236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ziba-\OneDrive\Рабочий стол\image-20-05-25-11-44-20.hei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192" y="3789040"/>
            <a:ext cx="3969667" cy="297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70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Закаливающие процедуры и ходьба по «дорожкам здоровья»</a:t>
            </a:r>
            <a:endParaRPr lang="ru-RU" dirty="0"/>
          </a:p>
        </p:txBody>
      </p:sp>
      <p:pic>
        <p:nvPicPr>
          <p:cNvPr id="8194" name="Picture 2" descr="C:\Users\ziba-\OneDrive\Рабочий стол\image-20-05-25-11-44-17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620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ziba-\OneDrive\Рабочий стол\image-20-05-25-11-44-9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40031"/>
            <a:ext cx="3900599" cy="292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ziba-\OneDrive\Рабочий стол\image-20-05-25-11-44-1.hei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51184"/>
            <a:ext cx="2453665" cy="327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78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941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Совместная продуктивная деятельность с родителями</a:t>
            </a:r>
            <a:endParaRPr lang="ru-RU" dirty="0"/>
          </a:p>
        </p:txBody>
      </p:sp>
      <p:pic>
        <p:nvPicPr>
          <p:cNvPr id="9218" name="Picture 2" descr="C:\Users\ziba-\OneDrive\Рабочий стол\image-20-05-25-11-44-21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96752"/>
            <a:ext cx="4579640" cy="503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8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Здоровый образ жизни наших детей</a:t>
            </a:r>
            <a:endParaRPr lang="ru-RU" dirty="0"/>
          </a:p>
        </p:txBody>
      </p:sp>
      <p:pic>
        <p:nvPicPr>
          <p:cNvPr id="10242" name="Picture 2" descr="C:\Users\ziba-\OneDrive\Рабочий стол\image-21-05-25-12-09-12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96" y="764704"/>
            <a:ext cx="2216980" cy="295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ziba-\OneDrive\Рабочий стол\image-21-05-25-12-09-1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415040"/>
            <a:ext cx="2107803" cy="281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ziba-\OneDrive\Рабочий стол\image-21-05-25-12-09-14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20688"/>
            <a:ext cx="208003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ziba-\OneDrive\Рабочий стол\image-21-05-25-12-09-1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32464"/>
            <a:ext cx="326436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ziba-\OneDrive\Рабочий стол\image-21-05-25-12-09-15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00978"/>
            <a:ext cx="2171630" cy="291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23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Игры с нетрадиционным оборудованием</a:t>
            </a:r>
            <a:endParaRPr lang="ru-RU" dirty="0"/>
          </a:p>
        </p:txBody>
      </p:sp>
      <p:pic>
        <p:nvPicPr>
          <p:cNvPr id="11266" name="Picture 2" descr="C:\Users\ziba-\OneDrive\Рабочий стол\image-20-05-25-11-44-1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11321"/>
            <a:ext cx="2767396" cy="275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ziba-\OneDrive\Рабочий стол\image-20-05-25-11-44-15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703" y="1052736"/>
            <a:ext cx="3834560" cy="287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06947"/>
            <a:ext cx="3240360" cy="2430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 descr="C:\Users\ziba-\OneDrive\Рабочий стол\image-20-05-25-11-44-5.he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00300"/>
            <a:ext cx="1656184" cy="264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14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087"/>
            <a:ext cx="82296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Самомассаж с мячика «Су-</a:t>
            </a:r>
            <a:r>
              <a:rPr lang="ru-RU" dirty="0" err="1" smtClean="0"/>
              <a:t>Джок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2290" name="Picture 2" descr="C:\Users\ziba-\OneDrive\Рабочий стол\image-20-05-25-11-44-2.he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08720"/>
            <a:ext cx="4536504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ziba-\OneDrive\Рабочий стол\image-20-05-25-11-44-18.he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68960"/>
            <a:ext cx="4465029" cy="334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2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</a:t>
            </a:r>
          </a:p>
          <a:p>
            <a:pPr algn="ctr"/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внимание!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48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82</TotalTime>
  <Words>890</Words>
  <Application>Microsoft Office PowerPoint</Application>
  <PresentationFormat>Экран (4:3)</PresentationFormat>
  <Paragraphs>87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Отчёт по реализации проекта по здоровьесбережению во второй младшей группе «Здоровые дети»  на 2024-2025 учебный год</vt:lpstr>
      <vt:lpstr>Паспорт проекта</vt:lpstr>
      <vt:lpstr>Актуальность реализации проекта</vt:lpstr>
      <vt:lpstr>Цель и задачи проекта </vt:lpstr>
      <vt:lpstr>Мероприятия проекта </vt:lpstr>
      <vt:lpstr>Консультации для родителей</vt:lpstr>
      <vt:lpstr>Образовательная деятельности и тематические беседы</vt:lpstr>
      <vt:lpstr>Физкультурные занятия</vt:lpstr>
      <vt:lpstr>Прогулки на свежем воздухе </vt:lpstr>
      <vt:lpstr>Закаливающие процедуры и ходьба по «дорожкам здоровья»</vt:lpstr>
      <vt:lpstr>Совместная продуктивная деятельность с родителями</vt:lpstr>
      <vt:lpstr>Здоровый образ жизни наших детей</vt:lpstr>
      <vt:lpstr>Игры с нетрадиционным оборудованием</vt:lpstr>
      <vt:lpstr>Самомассаж с мячика «Су-Джок»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по реализации проекта по здоровьесбережению во второй младшей группе «Здоровые дети»  на 2024-2025 учебный год</dc:title>
  <dc:creator>Евгений Синявский</dc:creator>
  <cp:lastModifiedBy>Евгений Синявский</cp:lastModifiedBy>
  <cp:revision>8</cp:revision>
  <dcterms:created xsi:type="dcterms:W3CDTF">2025-05-20T04:32:46Z</dcterms:created>
  <dcterms:modified xsi:type="dcterms:W3CDTF">2025-05-21T06:08:16Z</dcterms:modified>
</cp:coreProperties>
</file>