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8"/>
  </p:notesMasterIdLst>
  <p:handoutMasterIdLst>
    <p:handoutMasterId r:id="rId19"/>
  </p:handoutMasterIdLst>
  <p:sldIdLst>
    <p:sldId id="256" r:id="rId5"/>
    <p:sldId id="257" r:id="rId6"/>
    <p:sldId id="286" r:id="rId7"/>
    <p:sldId id="288" r:id="rId8"/>
    <p:sldId id="289" r:id="rId9"/>
    <p:sldId id="290" r:id="rId10"/>
    <p:sldId id="299" r:id="rId11"/>
    <p:sldId id="300" r:id="rId12"/>
    <p:sldId id="301" r:id="rId13"/>
    <p:sldId id="302" r:id="rId14"/>
    <p:sldId id="295" r:id="rId15"/>
    <p:sldId id="294" r:id="rId16"/>
    <p:sldId id="296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Автор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646" autoAdjust="0"/>
  </p:normalViewPr>
  <p:slideViewPr>
    <p:cSldViewPr snapToGrid="0">
      <p:cViewPr varScale="1">
        <p:scale>
          <a:sx n="74" d="100"/>
          <a:sy n="74" d="100"/>
        </p:scale>
        <p:origin x="1042" y="96"/>
      </p:cViewPr>
      <p:guideLst/>
    </p:cSldViewPr>
  </p:slideViewPr>
  <p:outlineViewPr>
    <p:cViewPr>
      <p:scale>
        <a:sx n="33" d="100"/>
        <a:sy n="33" d="100"/>
      </p:scale>
      <p:origin x="0" y="-576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7325"/>
    </p:cViewPr>
  </p:sorterViewPr>
  <p:notesViewPr>
    <p:cSldViewPr snapToGrid="0">
      <p:cViewPr varScale="1">
        <p:scale>
          <a:sx n="82" d="100"/>
          <a:sy n="82" d="100"/>
        </p:scale>
        <p:origin x="3936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vetlana.d207@yandex.ru" userId="f614bc8e4dbed9ff" providerId="LiveId" clId="{BF05E59D-A45E-4E6F-9843-3C4C9BC5D897}"/>
    <pc:docChg chg="custSel delSld modSld">
      <pc:chgData name="svetlana.d207@yandex.ru" userId="f614bc8e4dbed9ff" providerId="LiveId" clId="{BF05E59D-A45E-4E6F-9843-3C4C9BC5D897}" dt="2025-06-14T16:28:14.915" v="122" actId="1076"/>
      <pc:docMkLst>
        <pc:docMk/>
      </pc:docMkLst>
      <pc:sldChg chg="addSp delSp modSp mod modTransition">
        <pc:chgData name="svetlana.d207@yandex.ru" userId="f614bc8e4dbed9ff" providerId="LiveId" clId="{BF05E59D-A45E-4E6F-9843-3C4C9BC5D897}" dt="2025-06-14T16:24:51.204" v="95"/>
        <pc:sldMkLst>
          <pc:docMk/>
          <pc:sldMk cId="2259308896" sldId="256"/>
        </pc:sldMkLst>
        <pc:picChg chg="add del">
          <ac:chgData name="svetlana.d207@yandex.ru" userId="f614bc8e4dbed9ff" providerId="LiveId" clId="{BF05E59D-A45E-4E6F-9843-3C4C9BC5D897}" dt="2025-06-14T16:24:14.128" v="88" actId="21"/>
          <ac:picMkLst>
            <pc:docMk/>
            <pc:sldMk cId="2259308896" sldId="256"/>
            <ac:picMk id="3" creationId="{3B8BB915-C262-00DC-D76A-CA6CD70C2AAF}"/>
          </ac:picMkLst>
        </pc:picChg>
        <pc:picChg chg="add mod">
          <ac:chgData name="svetlana.d207@yandex.ru" userId="f614bc8e4dbed9ff" providerId="LiveId" clId="{BF05E59D-A45E-4E6F-9843-3C4C9BC5D897}" dt="2025-06-14T16:24:34.307" v="93" actId="1076"/>
          <ac:picMkLst>
            <pc:docMk/>
            <pc:sldMk cId="2259308896" sldId="256"/>
            <ac:picMk id="4" creationId="{B89A30DB-C6CC-C8BB-DE53-86C4A3809F99}"/>
          </ac:picMkLst>
        </pc:picChg>
      </pc:sldChg>
      <pc:sldChg chg="modTransition">
        <pc:chgData name="svetlana.d207@yandex.ru" userId="f614bc8e4dbed9ff" providerId="LiveId" clId="{BF05E59D-A45E-4E6F-9843-3C4C9BC5D897}" dt="2025-06-14T16:24:55.191" v="96"/>
        <pc:sldMkLst>
          <pc:docMk/>
          <pc:sldMk cId="1325608595" sldId="257"/>
        </pc:sldMkLst>
      </pc:sldChg>
      <pc:sldChg chg="modTransition">
        <pc:chgData name="svetlana.d207@yandex.ru" userId="f614bc8e4dbed9ff" providerId="LiveId" clId="{BF05E59D-A45E-4E6F-9843-3C4C9BC5D897}" dt="2025-06-14T16:24:58.155" v="97"/>
        <pc:sldMkLst>
          <pc:docMk/>
          <pc:sldMk cId="3662677160" sldId="286"/>
        </pc:sldMkLst>
      </pc:sldChg>
      <pc:sldChg chg="modTransition">
        <pc:chgData name="svetlana.d207@yandex.ru" userId="f614bc8e4dbed9ff" providerId="LiveId" clId="{BF05E59D-A45E-4E6F-9843-3C4C9BC5D897}" dt="2025-06-14T16:25:01.188" v="98"/>
        <pc:sldMkLst>
          <pc:docMk/>
          <pc:sldMk cId="779750606" sldId="288"/>
        </pc:sldMkLst>
      </pc:sldChg>
      <pc:sldChg chg="addSp modSp mod modTransition">
        <pc:chgData name="svetlana.d207@yandex.ru" userId="f614bc8e4dbed9ff" providerId="LiveId" clId="{BF05E59D-A45E-4E6F-9843-3C4C9BC5D897}" dt="2025-06-14T16:27:57.917" v="117" actId="1076"/>
        <pc:sldMkLst>
          <pc:docMk/>
          <pc:sldMk cId="2529338794" sldId="289"/>
        </pc:sldMkLst>
        <pc:picChg chg="add mod">
          <ac:chgData name="svetlana.d207@yandex.ru" userId="f614bc8e4dbed9ff" providerId="LiveId" clId="{BF05E59D-A45E-4E6F-9843-3C4C9BC5D897}" dt="2025-06-14T16:27:57.917" v="117" actId="1076"/>
          <ac:picMkLst>
            <pc:docMk/>
            <pc:sldMk cId="2529338794" sldId="289"/>
            <ac:picMk id="2" creationId="{79C6F4AA-142C-4DCB-6732-52CB4E4FE8BF}"/>
          </ac:picMkLst>
        </pc:picChg>
      </pc:sldChg>
      <pc:sldChg chg="modSp mod modTransition">
        <pc:chgData name="svetlana.d207@yandex.ru" userId="f614bc8e4dbed9ff" providerId="LiveId" clId="{BF05E59D-A45E-4E6F-9843-3C4C9BC5D897}" dt="2025-06-14T16:25:07.837" v="100"/>
        <pc:sldMkLst>
          <pc:docMk/>
          <pc:sldMk cId="1265939620" sldId="290"/>
        </pc:sldMkLst>
        <pc:spChg chg="mod">
          <ac:chgData name="svetlana.d207@yandex.ru" userId="f614bc8e4dbed9ff" providerId="LiveId" clId="{BF05E59D-A45E-4E6F-9843-3C4C9BC5D897}" dt="2025-06-14T16:08:44.110" v="0" actId="1076"/>
          <ac:spMkLst>
            <pc:docMk/>
            <pc:sldMk cId="1265939620" sldId="290"/>
            <ac:spMk id="13" creationId="{A69AFB81-69F4-D3DA-49F9-F1F4562735CB}"/>
          </ac:spMkLst>
        </pc:spChg>
        <pc:spChg chg="mod">
          <ac:chgData name="svetlana.d207@yandex.ru" userId="f614bc8e4dbed9ff" providerId="LiveId" clId="{BF05E59D-A45E-4E6F-9843-3C4C9BC5D897}" dt="2025-06-14T16:08:50.709" v="2" actId="1076"/>
          <ac:spMkLst>
            <pc:docMk/>
            <pc:sldMk cId="1265939620" sldId="290"/>
            <ac:spMk id="16" creationId="{4BB1911B-0551-98D8-22D4-71D0E8584407}"/>
          </ac:spMkLst>
        </pc:spChg>
        <pc:spChg chg="mod">
          <ac:chgData name="svetlana.d207@yandex.ru" userId="f614bc8e4dbed9ff" providerId="LiveId" clId="{BF05E59D-A45E-4E6F-9843-3C4C9BC5D897}" dt="2025-06-14T16:08:58.914" v="4" actId="1076"/>
          <ac:spMkLst>
            <pc:docMk/>
            <pc:sldMk cId="1265939620" sldId="290"/>
            <ac:spMk id="19" creationId="{8F7FCD7F-4953-80B8-4CBB-0AAF816B0DB1}"/>
          </ac:spMkLst>
        </pc:spChg>
        <pc:picChg chg="mod">
          <ac:chgData name="svetlana.d207@yandex.ru" userId="f614bc8e4dbed9ff" providerId="LiveId" clId="{BF05E59D-A45E-4E6F-9843-3C4C9BC5D897}" dt="2025-06-14T16:08:47.604" v="1" actId="1076"/>
          <ac:picMkLst>
            <pc:docMk/>
            <pc:sldMk cId="1265939620" sldId="290"/>
            <ac:picMk id="14" creationId="{B5EFD4D6-BF3B-89C3-7F28-D84939226F34}"/>
          </ac:picMkLst>
        </pc:picChg>
        <pc:picChg chg="mod">
          <ac:chgData name="svetlana.d207@yandex.ru" userId="f614bc8e4dbed9ff" providerId="LiveId" clId="{BF05E59D-A45E-4E6F-9843-3C4C9BC5D897}" dt="2025-06-14T16:08:54.295" v="3" actId="1076"/>
          <ac:picMkLst>
            <pc:docMk/>
            <pc:sldMk cId="1265939620" sldId="290"/>
            <ac:picMk id="17" creationId="{8C710A33-0C42-E4AE-C737-FC9480FAB2F8}"/>
          </ac:picMkLst>
        </pc:picChg>
        <pc:picChg chg="mod">
          <ac:chgData name="svetlana.d207@yandex.ru" userId="f614bc8e4dbed9ff" providerId="LiveId" clId="{BF05E59D-A45E-4E6F-9843-3C4C9BC5D897}" dt="2025-06-14T16:09:11.109" v="7" actId="1076"/>
          <ac:picMkLst>
            <pc:docMk/>
            <pc:sldMk cId="1265939620" sldId="290"/>
            <ac:picMk id="20" creationId="{E391EC43-E6E1-31B3-32EA-04EE77DF3A60}"/>
          </ac:picMkLst>
        </pc:picChg>
        <pc:picChg chg="mod">
          <ac:chgData name="svetlana.d207@yandex.ru" userId="f614bc8e4dbed9ff" providerId="LiveId" clId="{BF05E59D-A45E-4E6F-9843-3C4C9BC5D897}" dt="2025-06-14T16:09:06.349" v="6" actId="1076"/>
          <ac:picMkLst>
            <pc:docMk/>
            <pc:sldMk cId="1265939620" sldId="290"/>
            <ac:picMk id="21" creationId="{BF63123D-5A86-BCD8-48E4-44C7D915391D}"/>
          </ac:picMkLst>
        </pc:picChg>
      </pc:sldChg>
      <pc:sldChg chg="addSp delSp modSp mod modTransition">
        <pc:chgData name="svetlana.d207@yandex.ru" userId="f614bc8e4dbed9ff" providerId="LiveId" clId="{BF05E59D-A45E-4E6F-9843-3C4C9BC5D897}" dt="2025-06-14T16:25:28.696" v="106"/>
        <pc:sldMkLst>
          <pc:docMk/>
          <pc:sldMk cId="853261029" sldId="294"/>
        </pc:sldMkLst>
        <pc:spChg chg="del">
          <ac:chgData name="svetlana.d207@yandex.ru" userId="f614bc8e4dbed9ff" providerId="LiveId" clId="{BF05E59D-A45E-4E6F-9843-3C4C9BC5D897}" dt="2025-06-14T16:11:18.220" v="8" actId="21"/>
          <ac:spMkLst>
            <pc:docMk/>
            <pc:sldMk cId="853261029" sldId="294"/>
            <ac:spMk id="2" creationId="{97DC00FF-6B42-7D84-7831-AACC4E189E93}"/>
          </ac:spMkLst>
        </pc:spChg>
        <pc:spChg chg="del">
          <ac:chgData name="svetlana.d207@yandex.ru" userId="f614bc8e4dbed9ff" providerId="LiveId" clId="{BF05E59D-A45E-4E6F-9843-3C4C9BC5D897}" dt="2025-06-14T16:11:20.847" v="9" actId="21"/>
          <ac:spMkLst>
            <pc:docMk/>
            <pc:sldMk cId="853261029" sldId="294"/>
            <ac:spMk id="4" creationId="{DE5C7B5A-A5C3-15D4-DF71-B692D28942FC}"/>
          </ac:spMkLst>
        </pc:spChg>
        <pc:spChg chg="add del mod">
          <ac:chgData name="svetlana.d207@yandex.ru" userId="f614bc8e4dbed9ff" providerId="LiveId" clId="{BF05E59D-A45E-4E6F-9843-3C4C9BC5D897}" dt="2025-06-14T16:11:25.231" v="11" actId="21"/>
          <ac:spMkLst>
            <pc:docMk/>
            <pc:sldMk cId="853261029" sldId="294"/>
            <ac:spMk id="5" creationId="{BD0AD3C9-3FA4-E1BE-2B27-6348E3C5E6CD}"/>
          </ac:spMkLst>
        </pc:spChg>
        <pc:spChg chg="del">
          <ac:chgData name="svetlana.d207@yandex.ru" userId="f614bc8e4dbed9ff" providerId="LiveId" clId="{BF05E59D-A45E-4E6F-9843-3C4C9BC5D897}" dt="2025-06-14T16:11:23.628" v="10" actId="21"/>
          <ac:spMkLst>
            <pc:docMk/>
            <pc:sldMk cId="853261029" sldId="294"/>
            <ac:spMk id="7" creationId="{CC7FC500-BBFB-3AA4-BEDE-038CB94FFF61}"/>
          </ac:spMkLst>
        </pc:spChg>
        <pc:spChg chg="add del mod">
          <ac:chgData name="svetlana.d207@yandex.ru" userId="f614bc8e4dbed9ff" providerId="LiveId" clId="{BF05E59D-A45E-4E6F-9843-3C4C9BC5D897}" dt="2025-06-14T16:11:26.767" v="12" actId="21"/>
          <ac:spMkLst>
            <pc:docMk/>
            <pc:sldMk cId="853261029" sldId="294"/>
            <ac:spMk id="8" creationId="{61A4D13E-4703-5661-39E4-B624819D95F5}"/>
          </ac:spMkLst>
        </pc:spChg>
        <pc:spChg chg="add del mod">
          <ac:chgData name="svetlana.d207@yandex.ru" userId="f614bc8e4dbed9ff" providerId="LiveId" clId="{BF05E59D-A45E-4E6F-9843-3C4C9BC5D897}" dt="2025-06-14T16:11:30.798" v="13" actId="21"/>
          <ac:spMkLst>
            <pc:docMk/>
            <pc:sldMk cId="853261029" sldId="294"/>
            <ac:spMk id="10" creationId="{19744A21-FBA4-7066-E607-D597772ECFC0}"/>
          </ac:spMkLst>
        </pc:spChg>
        <pc:spChg chg="add mod">
          <ac:chgData name="svetlana.d207@yandex.ru" userId="f614bc8e4dbed9ff" providerId="LiveId" clId="{BF05E59D-A45E-4E6F-9843-3C4C9BC5D897}" dt="2025-06-14T16:12:27.846" v="25" actId="403"/>
          <ac:spMkLst>
            <pc:docMk/>
            <pc:sldMk cId="853261029" sldId="294"/>
            <ac:spMk id="13" creationId="{CA8439F7-90A8-AA65-B8A2-845D5924358E}"/>
          </ac:spMkLst>
        </pc:spChg>
        <pc:spChg chg="add mod">
          <ac:chgData name="svetlana.d207@yandex.ru" userId="f614bc8e4dbed9ff" providerId="LiveId" clId="{BF05E59D-A45E-4E6F-9843-3C4C9BC5D897}" dt="2025-06-14T16:15:53.999" v="49" actId="404"/>
          <ac:spMkLst>
            <pc:docMk/>
            <pc:sldMk cId="853261029" sldId="294"/>
            <ac:spMk id="15" creationId="{97EA0453-3837-27BD-A04F-B83EE8B9B874}"/>
          </ac:spMkLst>
        </pc:spChg>
        <pc:picChg chg="add">
          <ac:chgData name="svetlana.d207@yandex.ru" userId="f614bc8e4dbed9ff" providerId="LiveId" clId="{BF05E59D-A45E-4E6F-9843-3C4C9BC5D897}" dt="2025-06-14T16:11:33.558" v="14"/>
          <ac:picMkLst>
            <pc:docMk/>
            <pc:sldMk cId="853261029" sldId="294"/>
            <ac:picMk id="11" creationId="{B7152C51-D8D6-B56B-4EED-86437A419F7D}"/>
          </ac:picMkLst>
        </pc:picChg>
        <pc:picChg chg="add mod">
          <ac:chgData name="svetlana.d207@yandex.ru" userId="f614bc8e4dbed9ff" providerId="LiveId" clId="{BF05E59D-A45E-4E6F-9843-3C4C9BC5D897}" dt="2025-06-14T16:21:08.190" v="65" actId="1076"/>
          <ac:picMkLst>
            <pc:docMk/>
            <pc:sldMk cId="853261029" sldId="294"/>
            <ac:picMk id="16" creationId="{EC00C9B3-37D7-772F-6435-3A05A01748FC}"/>
          </ac:picMkLst>
        </pc:picChg>
      </pc:sldChg>
      <pc:sldChg chg="modTransition">
        <pc:chgData name="svetlana.d207@yandex.ru" userId="f614bc8e4dbed9ff" providerId="LiveId" clId="{BF05E59D-A45E-4E6F-9843-3C4C9BC5D897}" dt="2025-06-14T16:25:24.202" v="105"/>
        <pc:sldMkLst>
          <pc:docMk/>
          <pc:sldMk cId="907915534" sldId="295"/>
        </pc:sldMkLst>
      </pc:sldChg>
      <pc:sldChg chg="addSp delSp modSp mod modTransition">
        <pc:chgData name="svetlana.d207@yandex.ru" userId="f614bc8e4dbed9ff" providerId="LiveId" clId="{BF05E59D-A45E-4E6F-9843-3C4C9BC5D897}" dt="2025-06-14T16:27:14.683" v="110" actId="21"/>
        <pc:sldMkLst>
          <pc:docMk/>
          <pc:sldMk cId="1609673525" sldId="296"/>
        </pc:sldMkLst>
        <pc:spChg chg="del mod">
          <ac:chgData name="svetlana.d207@yandex.ru" userId="f614bc8e4dbed9ff" providerId="LiveId" clId="{BF05E59D-A45E-4E6F-9843-3C4C9BC5D897}" dt="2025-06-14T16:22:22.879" v="82" actId="21"/>
          <ac:spMkLst>
            <pc:docMk/>
            <pc:sldMk cId="1609673525" sldId="296"/>
            <ac:spMk id="5" creationId="{67BB04B7-47A4-741B-59E0-F0E6F2126E8F}"/>
          </ac:spMkLst>
        </pc:spChg>
        <pc:spChg chg="mod">
          <ac:chgData name="svetlana.d207@yandex.ru" userId="f614bc8e4dbed9ff" providerId="LiveId" clId="{BF05E59D-A45E-4E6F-9843-3C4C9BC5D897}" dt="2025-06-14T16:25:40.868" v="108" actId="2711"/>
          <ac:spMkLst>
            <pc:docMk/>
            <pc:sldMk cId="1609673525" sldId="296"/>
            <ac:spMk id="7" creationId="{81C753FD-96EC-101A-B8A4-5F69A189BEF4}"/>
          </ac:spMkLst>
        </pc:spChg>
        <pc:picChg chg="add mod">
          <ac:chgData name="svetlana.d207@yandex.ru" userId="f614bc8e4dbed9ff" providerId="LiveId" clId="{BF05E59D-A45E-4E6F-9843-3C4C9BC5D897}" dt="2025-06-14T16:22:40.634" v="86" actId="1076"/>
          <ac:picMkLst>
            <pc:docMk/>
            <pc:sldMk cId="1609673525" sldId="296"/>
            <ac:picMk id="2" creationId="{5064BEE5-7B0A-070F-7A98-81807FFF6119}"/>
          </ac:picMkLst>
        </pc:picChg>
        <pc:picChg chg="add del">
          <ac:chgData name="svetlana.d207@yandex.ru" userId="f614bc8e4dbed9ff" providerId="LiveId" clId="{BF05E59D-A45E-4E6F-9843-3C4C9BC5D897}" dt="2025-06-14T16:27:14.683" v="110" actId="21"/>
          <ac:picMkLst>
            <pc:docMk/>
            <pc:sldMk cId="1609673525" sldId="296"/>
            <ac:picMk id="3" creationId="{BE80E7BF-79F5-5860-151F-ED99B1A021A3}"/>
          </ac:picMkLst>
        </pc:picChg>
      </pc:sldChg>
      <pc:sldChg chg="del">
        <pc:chgData name="svetlana.d207@yandex.ru" userId="f614bc8e4dbed9ff" providerId="LiveId" clId="{BF05E59D-A45E-4E6F-9843-3C4C9BC5D897}" dt="2025-06-14T16:21:37.737" v="66" actId="2696"/>
        <pc:sldMkLst>
          <pc:docMk/>
          <pc:sldMk cId="1678163377" sldId="298"/>
        </pc:sldMkLst>
      </pc:sldChg>
      <pc:sldChg chg="modTransition">
        <pc:chgData name="svetlana.d207@yandex.ru" userId="f614bc8e4dbed9ff" providerId="LiveId" clId="{BF05E59D-A45E-4E6F-9843-3C4C9BC5D897}" dt="2025-06-14T16:25:11.005" v="101"/>
        <pc:sldMkLst>
          <pc:docMk/>
          <pc:sldMk cId="1238972518" sldId="299"/>
        </pc:sldMkLst>
      </pc:sldChg>
      <pc:sldChg chg="modTransition">
        <pc:chgData name="svetlana.d207@yandex.ru" userId="f614bc8e4dbed9ff" providerId="LiveId" clId="{BF05E59D-A45E-4E6F-9843-3C4C9BC5D897}" dt="2025-06-14T16:25:14.221" v="102"/>
        <pc:sldMkLst>
          <pc:docMk/>
          <pc:sldMk cId="488196761" sldId="300"/>
        </pc:sldMkLst>
      </pc:sldChg>
      <pc:sldChg chg="addSp modSp mod modTransition">
        <pc:chgData name="svetlana.d207@yandex.ru" userId="f614bc8e4dbed9ff" providerId="LiveId" clId="{BF05E59D-A45E-4E6F-9843-3C4C9BC5D897}" dt="2025-06-14T16:28:14.915" v="122" actId="1076"/>
        <pc:sldMkLst>
          <pc:docMk/>
          <pc:sldMk cId="2575562389" sldId="301"/>
        </pc:sldMkLst>
        <pc:picChg chg="add mod">
          <ac:chgData name="svetlana.d207@yandex.ru" userId="f614bc8e4dbed9ff" providerId="LiveId" clId="{BF05E59D-A45E-4E6F-9843-3C4C9BC5D897}" dt="2025-06-14T16:28:14.915" v="122" actId="1076"/>
          <ac:picMkLst>
            <pc:docMk/>
            <pc:sldMk cId="2575562389" sldId="301"/>
            <ac:picMk id="2" creationId="{1003599E-5BEC-FCB2-B9C7-4BC3D56F9C6D}"/>
          </ac:picMkLst>
        </pc:picChg>
      </pc:sldChg>
      <pc:sldChg chg="modTransition">
        <pc:chgData name="svetlana.d207@yandex.ru" userId="f614bc8e4dbed9ff" providerId="LiveId" clId="{BF05E59D-A45E-4E6F-9843-3C4C9BC5D897}" dt="2025-06-14T16:25:20.495" v="104"/>
        <pc:sldMkLst>
          <pc:docMk/>
          <pc:sldMk cId="3235209959" sldId="302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7FB8B65A-D69F-C26C-B67E-036EF77BF1F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52B9064-AE57-427F-E5AF-71DE7D52FE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pPr rtl="0"/>
            <a:fld id="{A866D74C-B42B-421F-991B-DC8138906F81}" type="datetime1">
              <a:rPr lang="ru-RU" smtClean="0"/>
              <a:t>14.06.2025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186157A-CEB9-B0FC-3A49-BE950AEAD6F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0819CA0-A57D-42D7-A625-56C22D0FA7C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EAFF3A6F-DEFA-45E0-9496-BEE7C2C6F3D0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60022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RU" sz="1200"/>
            </a:lvl1pPr>
          </a:lstStyle>
          <a:p>
            <a:fld id="{3D963EC9-D16A-42AB-8B8A-8FDEF0583346}" type="datetime1">
              <a:rPr lang="ru-RU" smtClean="0"/>
              <a:pPr/>
              <a:t>14.06.2025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RU"/>
            </a:defPPr>
          </a:lstStyle>
          <a:p>
            <a:pPr lvl="0" rtl="0"/>
            <a:r>
              <a:rPr lang="ru-RU"/>
              <a:t>Щелкните, чтобы изменить стили текста образца слайда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RU"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RU" sz="1200"/>
            </a:lvl1pPr>
          </a:lstStyle>
          <a:p>
            <a:pPr rtl="0"/>
            <a:fld id="{F97DC217-DF71-1A49-B3EA-559F1F43B0F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RU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93858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2478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9489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7438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7933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90868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9E2A2-E0EF-B992-657E-1E285028CC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814AA88D-1486-AE93-5368-9C07CB362A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98EA5CEC-9340-8D5C-D754-655A2C689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2F0F2CF-CC00-21DD-F2EA-5913D198C5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9972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CC97F-2DC4-7C1E-479F-D63D86C478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B86E145F-E3EC-7289-61AA-94EC6547C6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AC02F42A-92F7-BDB3-A600-07BEF2C531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A7293D7-3B41-9185-B98E-416948C631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267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F17EDD-11B8-8542-128E-5DD035922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F24CDD91-0DA4-615C-CD51-28D0865EFA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68583636-03F9-F862-5D70-EA7C4622DC1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7FE053C-343E-8E59-2017-EC6C796F61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9732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3F9064-6A2F-AD71-F8F7-E41EDB0E61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>
            <a:extLst>
              <a:ext uri="{FF2B5EF4-FFF2-40B4-BE49-F238E27FC236}">
                <a16:creationId xmlns:a16="http://schemas.microsoft.com/office/drawing/2014/main" id="{2926DF12-0FA6-1D86-AEE1-46A6CDF591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>
            <a:extLst>
              <a:ext uri="{FF2B5EF4-FFF2-40B4-BE49-F238E27FC236}">
                <a16:creationId xmlns:a16="http://schemas.microsoft.com/office/drawing/2014/main" id="{D4C02B4F-FBE6-04FA-0CAC-C5DA3B9A9A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59A00CC-22EF-8A4B-70C1-22A7E1771A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7307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7787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9086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RU"/>
            </a:defPPr>
          </a:lstStyle>
          <a:p>
            <a:pPr rtl="0"/>
            <a:fld id="{F97DC217-DF71-1A49-B3EA-559F1F43B0FF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008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AC79249-FDC0-364D-A734-AE1DE1605D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</a:lstStyle>
          <a:p>
            <a:pPr algn="ctr" rtl="0"/>
            <a:endParaRPr lang="ru-RU" dirty="0">
              <a:latin typeface="Arial" panose="020B0604020202020204" pitchFamily="34" charset="0"/>
            </a:endParaRPr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13537B6D-42A5-F449-2691-321A167F7C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3419"/>
            <a:ext cx="12192000" cy="6861419"/>
            <a:chOff x="0" y="-3419"/>
            <a:chExt cx="12192000" cy="6861419"/>
          </a:xfrm>
        </p:grpSpPr>
        <p:sp>
          <p:nvSpPr>
            <p:cNvPr id="5" name="Овал 4">
              <a:extLst>
                <a:ext uri="{FF2B5EF4-FFF2-40B4-BE49-F238E27FC236}">
                  <a16:creationId xmlns:a16="http://schemas.microsoft.com/office/drawing/2014/main" id="{902465C8-266D-104C-9C49-323DF4A8277E}"/>
                </a:ext>
              </a:extLst>
            </p:cNvPr>
            <p:cNvSpPr/>
            <p:nvPr userDrawn="1"/>
          </p:nvSpPr>
          <p:spPr>
            <a:xfrm>
              <a:off x="583746" y="4960030"/>
              <a:ext cx="1551214" cy="1551214"/>
            </a:xfrm>
            <a:prstGeom prst="ellipse">
              <a:avLst/>
            </a:prstGeom>
            <a:solidFill>
              <a:schemeClr val="tx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1" name="Полилиния 10">
              <a:extLst>
                <a:ext uri="{FF2B5EF4-FFF2-40B4-BE49-F238E27FC236}">
                  <a16:creationId xmlns:a16="http://schemas.microsoft.com/office/drawing/2014/main" id="{37979A1C-BF60-B345-A664-2E4F7A3461EB}"/>
                </a:ext>
              </a:extLst>
            </p:cNvPr>
            <p:cNvSpPr/>
            <p:nvPr userDrawn="1"/>
          </p:nvSpPr>
          <p:spPr>
            <a:xfrm>
              <a:off x="1" y="4571999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9" name="Полилиния 8">
              <a:extLst>
                <a:ext uri="{FF2B5EF4-FFF2-40B4-BE49-F238E27FC236}">
                  <a16:creationId xmlns:a16="http://schemas.microsoft.com/office/drawing/2014/main" id="{58080B3E-915C-2D4C-8608-596E1BFD6387}"/>
                </a:ext>
              </a:extLst>
            </p:cNvPr>
            <p:cNvSpPr/>
            <p:nvPr userDrawn="1"/>
          </p:nvSpPr>
          <p:spPr>
            <a:xfrm>
              <a:off x="1" y="5739492"/>
              <a:ext cx="1118508" cy="1118508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-3419"/>
              <a:ext cx="3927573" cy="3165022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2" name="Полилиния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28" name="Полилиния 27">
              <a:extLst>
                <a:ext uri="{FF2B5EF4-FFF2-40B4-BE49-F238E27FC236}">
                  <a16:creationId xmlns:a16="http://schemas.microsoft.com/office/drawing/2014/main" id="{9E240E8A-950E-7946-826C-415CB5DACA43}"/>
                </a:ext>
              </a:extLst>
            </p:cNvPr>
            <p:cNvSpPr/>
            <p:nvPr userDrawn="1"/>
          </p:nvSpPr>
          <p:spPr>
            <a:xfrm>
              <a:off x="11024507" y="4580708"/>
              <a:ext cx="1167493" cy="2277292"/>
            </a:xfrm>
            <a:custGeom>
              <a:avLst/>
              <a:gdLst>
                <a:gd name="connsiteX0" fmla="*/ 1167473 w 1167493"/>
                <a:gd name="connsiteY0" fmla="*/ 0 h 2272167"/>
                <a:gd name="connsiteX1" fmla="*/ 1167493 w 1167493"/>
                <a:gd name="connsiteY1" fmla="*/ 0 h 2272167"/>
                <a:gd name="connsiteX2" fmla="*/ 1167493 w 1167493"/>
                <a:gd name="connsiteY2" fmla="*/ 492960 h 2272167"/>
                <a:gd name="connsiteX3" fmla="*/ 1167493 w 1167493"/>
                <a:gd name="connsiteY3" fmla="*/ 720385 h 2272167"/>
                <a:gd name="connsiteX4" fmla="*/ 1167493 w 1167493"/>
                <a:gd name="connsiteY4" fmla="*/ 2272167 h 2272167"/>
                <a:gd name="connsiteX5" fmla="*/ 0 w 1167493"/>
                <a:gd name="connsiteY5" fmla="*/ 2272167 h 2272167"/>
                <a:gd name="connsiteX6" fmla="*/ 0 w 1167493"/>
                <a:gd name="connsiteY6" fmla="*/ 1898074 h 2272167"/>
                <a:gd name="connsiteX7" fmla="*/ 0 w 1167493"/>
                <a:gd name="connsiteY7" fmla="*/ 1271597 h 2272167"/>
                <a:gd name="connsiteX8" fmla="*/ 0 w 1167493"/>
                <a:gd name="connsiteY8" fmla="*/ 1177688 h 2272167"/>
                <a:gd name="connsiteX9" fmla="*/ 1048124 w 1167493"/>
                <a:gd name="connsiteY9" fmla="*/ 6080 h 2272167"/>
                <a:gd name="connsiteX10" fmla="*/ 1167473 w 1167493"/>
                <a:gd name="connsiteY10" fmla="*/ 0 h 227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167493" h="2272167">
                  <a:moveTo>
                    <a:pt x="1167473" y="0"/>
                  </a:moveTo>
                  <a:lnTo>
                    <a:pt x="1167493" y="0"/>
                  </a:lnTo>
                  <a:lnTo>
                    <a:pt x="1167493" y="492960"/>
                  </a:lnTo>
                  <a:lnTo>
                    <a:pt x="1167493" y="720385"/>
                  </a:lnTo>
                  <a:lnTo>
                    <a:pt x="1167493" y="2272167"/>
                  </a:lnTo>
                  <a:lnTo>
                    <a:pt x="0" y="2272167"/>
                  </a:lnTo>
                  <a:lnTo>
                    <a:pt x="0" y="1898074"/>
                  </a:lnTo>
                  <a:lnTo>
                    <a:pt x="0" y="1271597"/>
                  </a:lnTo>
                  <a:lnTo>
                    <a:pt x="0" y="1177688"/>
                  </a:lnTo>
                  <a:cubicBezTo>
                    <a:pt x="0" y="567919"/>
                    <a:pt x="459408" y="66389"/>
                    <a:pt x="1048124" y="6080"/>
                  </a:cubicBezTo>
                  <a:lnTo>
                    <a:pt x="1167473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3" y="232913"/>
            <a:ext cx="7096933" cy="3830130"/>
          </a:xfrm>
        </p:spPr>
        <p:txBody>
          <a:bodyPr rtlCol="0" anchor="b">
            <a:noAutofit/>
          </a:bodyPr>
          <a:lstStyle>
            <a:lvl1pPr algn="l"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8864" y="102021"/>
            <a:ext cx="9779183" cy="1744415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58865" y="2017467"/>
            <a:ext cx="9779182" cy="3366815"/>
          </a:xfrm>
        </p:spPr>
        <p:txBody>
          <a:bodyPr rtlCol="0">
            <a:normAutofit/>
          </a:bodyPr>
          <a:lstStyle>
            <a:lvl1pPr marL="0" indent="0">
              <a:buNone/>
              <a:defRPr lang="ru-RU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изображение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71600"/>
            <a:ext cx="5486400" cy="4114800"/>
          </a:xfrm>
        </p:spPr>
        <p:txBody>
          <a:bodyPr rtlCol="0" anchor="ctr" anchorCtr="0">
            <a:noAutofit/>
          </a:bodyPr>
          <a:lstStyle>
            <a:lvl1pPr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3124234B-E1C4-2616-9993-A23142AA69B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83438" y="1168400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 rtlCol="0"/>
          <a:lstStyle>
            <a:lvl1pPr marL="0" indent="0" algn="ctr">
              <a:buNone/>
              <a:defRPr lang="ru-RU" sz="2000"/>
            </a:lvl1pPr>
          </a:lstStyle>
          <a:p>
            <a:pPr rtl="0"/>
            <a:r>
              <a:rPr lang="ru-RU"/>
              <a:t>Вставка рисунка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1266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и изображение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>
            <a:extLst>
              <a:ext uri="{FF2B5EF4-FFF2-40B4-BE49-F238E27FC236}">
                <a16:creationId xmlns:a16="http://schemas.microsoft.com/office/drawing/2014/main" id="{AC10D125-AB73-D276-4947-94204736A3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943600" y="457200"/>
            <a:ext cx="5120640" cy="3200400"/>
          </a:xfrm>
        </p:spPr>
        <p:txBody>
          <a:bodyPr rtlCol="0" anchor="b" anchorCtr="0">
            <a:noAutofit/>
          </a:bodyPr>
          <a:lstStyle>
            <a:lvl1pPr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763DBBF-E63D-81E5-E7CE-32F6F2C2F93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943598" y="3657600"/>
            <a:ext cx="5120640" cy="1828800"/>
          </a:xfrm>
        </p:spPr>
        <p:txBody>
          <a:bodyPr rtlCol="0" anchor="t" anchorCtr="0">
            <a:noAutofit/>
          </a:bodyPr>
          <a:lstStyle>
            <a:lvl1pPr marL="0" indent="0" algn="l">
              <a:buNone/>
              <a:defRPr lang="ru-RU" sz="3200"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 dirty="0"/>
              <a:t>Подзаголовок слайда</a:t>
            </a:r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64033732-ADA1-C540-7276-3FF5CDEF2C5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904238" y="1157224"/>
            <a:ext cx="4500562" cy="4521200"/>
          </a:xfrm>
          <a:prstGeom prst="ellipse">
            <a:avLst/>
          </a:prstGeom>
          <a:solidFill>
            <a:schemeClr val="accent2"/>
          </a:solidFill>
        </p:spPr>
        <p:txBody>
          <a:bodyPr rtlCol="0"/>
          <a:lstStyle>
            <a:lvl1pPr marL="0" indent="0" algn="ctr">
              <a:buNone/>
              <a:defRPr lang="ru-RU" sz="2000"/>
            </a:lvl1pPr>
          </a:lstStyle>
          <a:p>
            <a:pPr rtl="0"/>
            <a:r>
              <a:rPr lang="ru-RU"/>
              <a:t>Вставка рисунка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385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CEDB282-8288-C81F-52B5-048A3E80C9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208822" cy="6858003"/>
            <a:chOff x="0" y="-1"/>
            <a:chExt cx="12208822" cy="6858003"/>
          </a:xfrm>
        </p:grpSpPr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2A62587F-7496-384A-AF40-18FC8CF0709D}"/>
                </a:ext>
              </a:extLst>
            </p:cNvPr>
            <p:cNvSpPr/>
            <p:nvPr userDrawn="1"/>
          </p:nvSpPr>
          <p:spPr>
            <a:xfrm>
              <a:off x="0" y="2286002"/>
              <a:ext cx="12208822" cy="4572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84DB028B-A475-224B-B675-A15A56CAD0BF}"/>
                </a:ext>
              </a:extLst>
            </p:cNvPr>
            <p:cNvSpPr/>
            <p:nvPr userDrawn="1"/>
          </p:nvSpPr>
          <p:spPr>
            <a:xfrm flipH="1">
              <a:off x="8597718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:a16="http://schemas.microsoft.com/office/drawing/2014/main" id="{61C34955-105B-4D4D-B51D-754C5D38A85D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5" name="Полилиния 14">
              <a:extLst>
                <a:ext uri="{FF2B5EF4-FFF2-40B4-BE49-F238E27FC236}">
                  <a16:creationId xmlns:a16="http://schemas.microsoft.com/office/drawing/2014/main" id="{2734DEB1-EC02-2E42-9292-4ADD115060A5}"/>
                </a:ext>
              </a:extLst>
            </p:cNvPr>
            <p:cNvSpPr/>
            <p:nvPr userDrawn="1"/>
          </p:nvSpPr>
          <p:spPr>
            <a:xfrm rot="5400000" flipH="1" flipV="1">
              <a:off x="10344100" y="438098"/>
              <a:ext cx="2285999" cy="1409801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085"/>
            <a:ext cx="9779183" cy="1600835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1EED44-783E-8705-4119-D7E9F7D4F2B4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1166087" y="2652713"/>
            <a:ext cx="9780587" cy="3436936"/>
          </a:xfrm>
        </p:spPr>
        <p:txBody>
          <a:bodyPr rtlCol="0">
            <a:normAutofit/>
          </a:bodyPr>
          <a:lstStyle>
            <a:lvl1pPr marL="34290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109728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137160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 lang="ru-RU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 lang="ru-RU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31769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95FBCE6F-2AA9-31FE-8148-33B480735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3" name="Полилиния 22">
              <a:extLst>
                <a:ext uri="{FF2B5EF4-FFF2-40B4-BE49-F238E27FC236}">
                  <a16:creationId xmlns:a16="http://schemas.microsoft.com/office/drawing/2014/main" id="{067EACEC-C2DD-EA42-8504-176673AD1F20}"/>
                </a:ext>
              </a:extLst>
            </p:cNvPr>
            <p:cNvSpPr/>
            <p:nvPr userDrawn="1"/>
          </p:nvSpPr>
          <p:spPr>
            <a:xfrm>
              <a:off x="0" y="0"/>
              <a:ext cx="8025490" cy="6858000"/>
            </a:xfrm>
            <a:custGeom>
              <a:avLst/>
              <a:gdLst>
                <a:gd name="connsiteX0" fmla="*/ 0 w 8025490"/>
                <a:gd name="connsiteY0" fmla="*/ 0 h 6858000"/>
                <a:gd name="connsiteX1" fmla="*/ 4596490 w 8025490"/>
                <a:gd name="connsiteY1" fmla="*/ 0 h 6858000"/>
                <a:gd name="connsiteX2" fmla="*/ 8025490 w 8025490"/>
                <a:gd name="connsiteY2" fmla="*/ 3429000 h 6858000"/>
                <a:gd name="connsiteX3" fmla="*/ 4596490 w 8025490"/>
                <a:gd name="connsiteY3" fmla="*/ 6858000 h 6858000"/>
                <a:gd name="connsiteX4" fmla="*/ 0 w 8025490"/>
                <a:gd name="connsiteY4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025490" h="6858000">
                  <a:moveTo>
                    <a:pt x="0" y="0"/>
                  </a:moveTo>
                  <a:lnTo>
                    <a:pt x="4596490" y="0"/>
                  </a:lnTo>
                  <a:cubicBezTo>
                    <a:pt x="6490274" y="0"/>
                    <a:pt x="8025490" y="1535216"/>
                    <a:pt x="8025490" y="3429000"/>
                  </a:cubicBezTo>
                  <a:cubicBezTo>
                    <a:pt x="8025490" y="5322784"/>
                    <a:pt x="6490274" y="6858000"/>
                    <a:pt x="4596490" y="6858000"/>
                  </a:cubicBezTo>
                  <a:lnTo>
                    <a:pt x="0" y="685800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89843C7E-5704-7A46-8974-F3BFA42E7310}"/>
                </a:ext>
              </a:extLst>
            </p:cNvPr>
            <p:cNvGrpSpPr/>
            <p:nvPr userDrawn="1"/>
          </p:nvGrpSpPr>
          <p:grpSpPr>
            <a:xfrm rot="16200000">
              <a:off x="8286528" y="2207195"/>
              <a:ext cx="3032351" cy="2443610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" name="Полилиния 16">
              <a:extLst>
                <a:ext uri="{FF2B5EF4-FFF2-40B4-BE49-F238E27FC236}">
                  <a16:creationId xmlns:a16="http://schemas.microsoft.com/office/drawing/2014/main" id="{0B179973-08D2-EF40-B516-35E75E906394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8" name="Полилиния 17">
              <a:extLst>
                <a:ext uri="{FF2B5EF4-FFF2-40B4-BE49-F238E27FC236}">
                  <a16:creationId xmlns:a16="http://schemas.microsoft.com/office/drawing/2014/main" id="{6C811FF3-E48A-194D-8022-65F8C3A17449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177553"/>
            <a:ext cx="6245912" cy="3269447"/>
          </a:xfrm>
        </p:spPr>
        <p:txBody>
          <a:bodyPr bIns="0" rtlCol="0" anchor="b">
            <a:noAutofit/>
          </a:bodyPr>
          <a:lstStyle>
            <a:lvl1pPr algn="l">
              <a:defRPr lang="ru-RU" sz="6000" b="1">
                <a:solidFill>
                  <a:schemeClr val="bg1"/>
                </a:solidFill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4" y="3492896"/>
            <a:ext cx="6245912" cy="912850"/>
          </a:xfrm>
        </p:spPr>
        <p:txBody>
          <a:bodyPr rtlCol="0" anchor="ctr" anchorCtr="0">
            <a:noAutofit/>
          </a:bodyPr>
          <a:lstStyle>
            <a:lvl1pPr marL="0" indent="0" algn="l">
              <a:buNone/>
              <a:defRPr lang="ru-RU" sz="32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rtl="0"/>
            <a:r>
              <a:rPr lang="ru-RU" dirty="0"/>
              <a:t>Подзаголовок слайда</a:t>
            </a:r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2 столбца с содержимы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14DB56B5-5DD7-95E3-52B2-EDC4B3F130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0"/>
            <a:ext cx="12191999" cy="6858000"/>
            <a:chOff x="1" y="0"/>
            <a:chExt cx="12191999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flipH="1">
              <a:off x="8580896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6" name="Полилиния 5">
              <a:extLst>
                <a:ext uri="{FF2B5EF4-FFF2-40B4-BE49-F238E27FC236}">
                  <a16:creationId xmlns:a16="http://schemas.microsoft.com/office/drawing/2014/main" id="{D11C9832-A021-954E-A34F-2988D1189AE9}"/>
                </a:ext>
              </a:extLst>
            </p:cNvPr>
            <p:cNvSpPr/>
            <p:nvPr userDrawn="1"/>
          </p:nvSpPr>
          <p:spPr>
            <a:xfrm>
              <a:off x="1" y="0"/>
              <a:ext cx="933856" cy="933856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8082092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601200" cy="1653371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283235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7843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2 объект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>
            <a:extLst>
              <a:ext uri="{FF2B5EF4-FFF2-40B4-BE49-F238E27FC236}">
                <a16:creationId xmlns:a16="http://schemas.microsoft.com/office/drawing/2014/main" id="{1A0E8D4A-B13C-C7EE-5E27-278124A127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1" y="1"/>
            <a:ext cx="12191999" cy="6857999"/>
            <a:chOff x="1" y="1"/>
            <a:chExt cx="12191999" cy="6857999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flipH="1">
              <a:off x="8580896" y="1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 rot="5400000" flipH="1">
              <a:off x="1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69008"/>
            <a:ext cx="9779183" cy="1706563"/>
          </a:xfrm>
        </p:spPr>
        <p:txBody>
          <a:bodyPr rtlCol="0" anchor="b">
            <a:noAutofit/>
          </a:bodyPr>
          <a:lstStyle>
            <a:lvl1pPr>
              <a:defRPr lang="ru-RU" sz="4200" b="1">
                <a:solidFill>
                  <a:schemeClr val="bg1"/>
                </a:solidFill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926B296A-EB6A-9BE9-E813-B15C46524F4D}"/>
              </a:ext>
            </a:extLst>
          </p:cNvPr>
          <p:cNvSpPr>
            <a:spLocks noGrp="1"/>
          </p:cNvSpPr>
          <p:nvPr>
            <p:ph idx="12" hasCustomPrompt="1"/>
          </p:nvPr>
        </p:nvSpPr>
        <p:spPr>
          <a:xfrm>
            <a:off x="1167493" y="2023984"/>
            <a:ext cx="4663440" cy="3332832"/>
          </a:xfrm>
        </p:spPr>
        <p:txBody>
          <a:bodyPr rtlCol="0">
            <a:normAutofit/>
          </a:bodyPr>
          <a:lstStyle>
            <a:lvl1pPr marL="530352" indent="-530352">
              <a:spcBef>
                <a:spcPts val="1000"/>
              </a:spcBef>
              <a:buFont typeface="+mj-lt"/>
              <a:buAutoNum type="arabi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1097280" indent="-530352">
              <a:spcBef>
                <a:spcPts val="1000"/>
              </a:spcBef>
              <a:buFont typeface="+mj-lt"/>
              <a:buAutoNum type="alphaL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1645920" indent="-530352">
              <a:spcBef>
                <a:spcPts val="1000"/>
              </a:spcBef>
              <a:buFont typeface="+mj-lt"/>
              <a:buAutoNum type="arabicParenR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1920240" indent="-530352">
              <a:spcBef>
                <a:spcPts val="1000"/>
              </a:spcBef>
              <a:buFont typeface="+mj-lt"/>
              <a:buAutoNum type="alphaLcParenR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2560320" indent="-514350">
              <a:spcBef>
                <a:spcPts val="1000"/>
              </a:spcBef>
              <a:buFont typeface="+mj-lt"/>
              <a:buAutoNum type="romanLcPeriod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9" name="Объект 2">
            <a:extLst>
              <a:ext uri="{FF2B5EF4-FFF2-40B4-BE49-F238E27FC236}">
                <a16:creationId xmlns:a16="http://schemas.microsoft.com/office/drawing/2014/main" id="{9435B7D5-E7F8-1267-8942-3C97BE836B98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6283235" y="2023984"/>
            <a:ext cx="4663440" cy="3332832"/>
          </a:xfrm>
        </p:spPr>
        <p:txBody>
          <a:bodyPr rtlCol="0">
            <a:normAutofit/>
          </a:bodyPr>
          <a:lstStyle>
            <a:lvl1pPr marL="0" indent="0">
              <a:spcBef>
                <a:spcPts val="1000"/>
              </a:spcBef>
              <a:buFont typeface="Arial" panose="020B0604020202020204" pitchFamily="34" charset="0"/>
              <a:buNone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1pPr>
            <a:lvl2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2pPr>
            <a:lvl3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3pPr>
            <a:lvl4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4pPr>
            <a:lvl5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bg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0426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mart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457200"/>
            <a:ext cx="9692640" cy="1371600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C45E425B-455F-127B-1647-045FD094F15D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1167493" y="2087561"/>
            <a:ext cx="2693306" cy="3890543"/>
          </a:xfrm>
        </p:spPr>
        <p:txBody>
          <a:bodyPr rtlCol="0">
            <a:noAutofit/>
          </a:bodyPr>
          <a:lstStyle>
            <a:lvl1pPr marL="0" indent="0"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 sz="2000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 sz="2000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 sz="2000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216400" y="2087563"/>
            <a:ext cx="6730274" cy="3890543"/>
          </a:xfrm>
        </p:spPr>
        <p:txBody>
          <a:bodyPr rtlCol="0">
            <a:noAutofit/>
          </a:bodyPr>
          <a:lstStyle>
            <a:lvl1pPr marL="0" indent="0">
              <a:buNone/>
              <a:defRPr lang="ru-RU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Щелкните, чтобы добавить содержимое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7098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, содержимое и изображение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79F46B00-4AE8-52A2-6926-FC2F5DD1FA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-2364" y="0"/>
            <a:ext cx="12194364" cy="6858000"/>
            <a:chOff x="-2364" y="0"/>
            <a:chExt cx="12194364" cy="6858000"/>
          </a:xfrm>
        </p:grpSpPr>
        <p:sp>
          <p:nvSpPr>
            <p:cNvPr id="4" name="Полилиния 3">
              <a:extLst>
                <a:ext uri="{FF2B5EF4-FFF2-40B4-BE49-F238E27FC236}">
                  <a16:creationId xmlns:a16="http://schemas.microsoft.com/office/drawing/2014/main" id="{6A7F6A3F-E1DD-A246-9A6D-5F9B18BA2588}"/>
                </a:ext>
              </a:extLst>
            </p:cNvPr>
            <p:cNvSpPr/>
            <p:nvPr userDrawn="1"/>
          </p:nvSpPr>
          <p:spPr>
            <a:xfrm rot="5400000">
              <a:off x="8580896" y="0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0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lnTo>
                    <a:pt x="1167493" y="0"/>
                  </a:lnTo>
                  <a:cubicBezTo>
                    <a:pt x="522704" y="0"/>
                    <a:pt x="0" y="522704"/>
                    <a:pt x="0" y="11674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5" name="Полилиния 4">
              <a:extLst>
                <a:ext uri="{FF2B5EF4-FFF2-40B4-BE49-F238E27FC236}">
                  <a16:creationId xmlns:a16="http://schemas.microsoft.com/office/drawing/2014/main" id="{055FD0FC-C8FF-6741-A364-A29CDC6F9495}"/>
                </a:ext>
              </a:extLst>
            </p:cNvPr>
            <p:cNvSpPr/>
            <p:nvPr userDrawn="1"/>
          </p:nvSpPr>
          <p:spPr>
            <a:xfrm>
              <a:off x="-2364" y="3246896"/>
              <a:ext cx="3611104" cy="3611104"/>
            </a:xfrm>
            <a:custGeom>
              <a:avLst/>
              <a:gdLst>
                <a:gd name="connsiteX0" fmla="*/ 0 w 1167493"/>
                <a:gd name="connsiteY0" fmla="*/ 0 h 1167493"/>
                <a:gd name="connsiteX1" fmla="*/ 1167493 w 1167493"/>
                <a:gd name="connsiteY1" fmla="*/ 1167493 h 1167493"/>
                <a:gd name="connsiteX2" fmla="*/ 0 w 1167493"/>
                <a:gd name="connsiteY2" fmla="*/ 1167493 h 1167493"/>
                <a:gd name="connsiteX3" fmla="*/ 0 w 1167493"/>
                <a:gd name="connsiteY3" fmla="*/ 0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7493" h="1167493">
                  <a:moveTo>
                    <a:pt x="0" y="0"/>
                  </a:moveTo>
                  <a:cubicBezTo>
                    <a:pt x="0" y="644789"/>
                    <a:pt x="522704" y="1167493"/>
                    <a:pt x="1167493" y="1167493"/>
                  </a:cubicBezTo>
                  <a:lnTo>
                    <a:pt x="0" y="11674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  <a:cs typeface="+mn-cs"/>
              </a:endParaRPr>
            </a:p>
          </p:txBody>
        </p: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9861BC34-DFBF-2D4F-B463-FCFBC08391FF}"/>
                </a:ext>
              </a:extLst>
            </p:cNvPr>
            <p:cNvGrpSpPr/>
            <p:nvPr userDrawn="1"/>
          </p:nvGrpSpPr>
          <p:grpSpPr>
            <a:xfrm>
              <a:off x="2587417" y="5590903"/>
              <a:ext cx="1572380" cy="1267097"/>
              <a:chOff x="7413403" y="4976359"/>
              <a:chExt cx="2334986" cy="1881641"/>
            </a:xfrm>
          </p:grpSpPr>
          <p:sp>
            <p:nvSpPr>
              <p:cNvPr id="7" name="Полилиния 6">
                <a:extLst>
                  <a:ext uri="{FF2B5EF4-FFF2-40B4-BE49-F238E27FC236}">
                    <a16:creationId xmlns:a16="http://schemas.microsoft.com/office/drawing/2014/main" id="{55C37C19-F268-4A43-A0D4-3B1B38D48952}"/>
                  </a:ext>
                </a:extLst>
              </p:cNvPr>
              <p:cNvSpPr/>
              <p:nvPr userDrawn="1"/>
            </p:nvSpPr>
            <p:spPr>
              <a:xfrm rot="5400000" flipH="1" flipV="1">
                <a:off x="8223822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  <p:sp>
            <p:nvSpPr>
              <p:cNvPr id="8" name="Полилиния 7">
                <a:extLst>
                  <a:ext uri="{FF2B5EF4-FFF2-40B4-BE49-F238E27FC236}">
                    <a16:creationId xmlns:a16="http://schemas.microsoft.com/office/drawing/2014/main" id="{E4F760E5-9D5D-E44F-AEBF-20CA8DE87D11}"/>
                  </a:ext>
                </a:extLst>
              </p:cNvPr>
              <p:cNvSpPr/>
              <p:nvPr userDrawn="1"/>
            </p:nvSpPr>
            <p:spPr>
              <a:xfrm rot="16200000" flipV="1">
                <a:off x="7056329" y="5333433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  <a:cs typeface="+mn-cs"/>
                </a:endParaRPr>
              </a:p>
            </p:txBody>
          </p:sp>
        </p:grp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9489" y="457199"/>
            <a:ext cx="5943599" cy="1920240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15" name="Объект 2">
            <a:extLst>
              <a:ext uri="{FF2B5EF4-FFF2-40B4-BE49-F238E27FC236}">
                <a16:creationId xmlns:a16="http://schemas.microsoft.com/office/drawing/2014/main" id="{6BBDFA0C-B372-969D-6C8A-F664A4BF8D41}"/>
              </a:ext>
            </a:extLst>
          </p:cNvPr>
          <p:cNvSpPr>
            <a:spLocks noGrp="1" noChangeAspect="1"/>
          </p:cNvSpPr>
          <p:nvPr>
            <p:ph idx="17" hasCustomPrompt="1"/>
          </p:nvPr>
        </p:nvSpPr>
        <p:spPr>
          <a:xfrm>
            <a:off x="823108" y="640080"/>
            <a:ext cx="4297680" cy="4297680"/>
          </a:xfrm>
          <a:prstGeom prst="ellipse">
            <a:avLst/>
          </a:prstGeom>
          <a:solidFill>
            <a:schemeClr val="accent2"/>
          </a:solidFill>
        </p:spPr>
        <p:txBody>
          <a:bodyPr rtlCol="0" anchor="ctr" anchorCtr="0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1pPr>
            <a:lvl2pPr marL="347663" indent="0" algn="ctr"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2pPr>
            <a:lvl3pPr marL="685800" indent="0" algn="ctr"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3pPr>
            <a:lvl4pPr marL="914400" indent="0" algn="ctr"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4pPr>
            <a:lvl5pPr marL="1143000" indent="0" algn="ctr">
              <a:buFont typeface="Arial" panose="020B0604020202020204" pitchFamily="34" charset="0"/>
              <a:buNone/>
              <a:defRPr lang="ru-RU" sz="2000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A8D2CC-EE75-85FA-1577-88C0BEC7B10C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5549490" y="2706369"/>
            <a:ext cx="5943600" cy="3383279"/>
          </a:xfrm>
        </p:spPr>
        <p:txBody>
          <a:bodyPr rtlCol="0">
            <a:normAutofit/>
          </a:bodyPr>
          <a:lstStyle>
            <a:lvl1pPr marL="283464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tx1"/>
                </a:solidFill>
                <a:latin typeface="Arial" panose="020B0604020202020204" pitchFamily="34" charset="0"/>
                <a:cs typeface="+mn-cs"/>
              </a:defRPr>
            </a:lvl1pPr>
            <a:lvl2pPr marL="566928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tx1"/>
                </a:solidFill>
                <a:latin typeface="Arial" panose="020B0604020202020204" pitchFamily="34" charset="0"/>
                <a:cs typeface="+mn-cs"/>
              </a:defRPr>
            </a:lvl2pPr>
            <a:lvl3pPr marL="850392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tx1"/>
                </a:solidFill>
                <a:latin typeface="Arial" panose="020B0604020202020204" pitchFamily="34" charset="0"/>
                <a:cs typeface="+mn-cs"/>
              </a:defRPr>
            </a:lvl3pPr>
            <a:lvl4pPr marL="1133856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tx1"/>
                </a:solidFill>
                <a:latin typeface="Arial" panose="020B0604020202020204" pitchFamily="34" charset="0"/>
                <a:cs typeface="+mn-cs"/>
              </a:defRPr>
            </a:lvl4pPr>
            <a:lvl5pPr marL="1463040" indent="-283464">
              <a:spcBef>
                <a:spcPts val="1000"/>
              </a:spcBef>
              <a:buFont typeface="Arial" panose="020B0604020202020204" pitchFamily="34" charset="0"/>
              <a:buChar char="•"/>
              <a:defRPr lang="ru-RU" sz="2000">
                <a:solidFill>
                  <a:schemeClr val="tx1"/>
                </a:solidFill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5256561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Диаграмма 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BA2A58C-57B7-834C-8F5C-3299322411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4" name="Полилиния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67492" y="136526"/>
            <a:ext cx="9779183" cy="1570038"/>
          </a:xfrm>
        </p:spPr>
        <p:txBody>
          <a:bodyPr rtlCol="0" anchor="b">
            <a:noAutofit/>
          </a:bodyPr>
          <a:lstStyle>
            <a:lvl1pPr>
              <a:defRPr lang="ru-RU" sz="42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67493" y="2084832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 lang="ru-RU">
                <a:latin typeface="Arial" panose="020B0604020202020204" pitchFamily="34" charset="0"/>
                <a:cs typeface="+mn-cs"/>
              </a:defRPr>
            </a:lvl1pPr>
            <a:lvl2pPr marL="457200" indent="0">
              <a:buNone/>
              <a:defRPr lang="ru-RU">
                <a:latin typeface="Arial" panose="020B0604020202020204" pitchFamily="34" charset="0"/>
                <a:cs typeface="+mn-cs"/>
              </a:defRPr>
            </a:lvl2pPr>
            <a:lvl3pPr marL="914400" indent="0">
              <a:buNone/>
              <a:defRPr lang="ru-RU">
                <a:latin typeface="Arial" panose="020B0604020202020204" pitchFamily="34" charset="0"/>
                <a:cs typeface="+mn-cs"/>
              </a:defRPr>
            </a:lvl3pPr>
            <a:lvl4pPr marL="1371600" indent="0">
              <a:buNone/>
              <a:defRPr lang="ru-RU">
                <a:latin typeface="Arial" panose="020B0604020202020204" pitchFamily="34" charset="0"/>
                <a:cs typeface="+mn-cs"/>
              </a:defRPr>
            </a:lvl4pPr>
            <a:lvl5pPr marL="1828800" indent="0">
              <a:buNone/>
              <a:defRPr lang="ru-RU">
                <a:latin typeface="Arial" panose="020B0604020202020204" pitchFamily="34" charset="0"/>
                <a:cs typeface="+mn-cs"/>
              </a:defRPr>
            </a:lvl5pPr>
          </a:lstStyle>
          <a:p>
            <a:pPr lvl="0" rtl="0"/>
            <a:r>
              <a:rPr lang="ru-RU" dirty="0"/>
              <a:t>Текст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10" name="Дата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11" name="Нижний колонтитул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12" name="Номер слайда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accent3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вершающ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78AD52EA-B01E-8D38-D87A-BF7EB5B58A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0" y="-1"/>
            <a:ext cx="12192001" cy="6864796"/>
            <a:chOff x="0" y="-1"/>
            <a:chExt cx="12192001" cy="6864796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9AC79249-FDC0-364D-A734-AE1DE1605D28}"/>
                </a:ext>
              </a:extLst>
            </p:cNvPr>
            <p:cNvSpPr/>
            <p:nvPr userDrawn="1"/>
          </p:nvSpPr>
          <p:spPr>
            <a:xfrm>
              <a:off x="8264426" y="0"/>
              <a:ext cx="3927574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F15FBB50-09C8-B64E-AE57-67C5E70810CB}"/>
                </a:ext>
              </a:extLst>
            </p:cNvPr>
            <p:cNvGrpSpPr/>
            <p:nvPr userDrawn="1"/>
          </p:nvGrpSpPr>
          <p:grpSpPr>
            <a:xfrm>
              <a:off x="8264427" y="3685939"/>
              <a:ext cx="3927573" cy="3178856"/>
              <a:chOff x="9857014" y="13834"/>
              <a:chExt cx="2334986" cy="1881641"/>
            </a:xfrm>
          </p:grpSpPr>
          <p:sp>
            <p:nvSpPr>
              <p:cNvPr id="15" name="Полилиния 14">
                <a:extLst>
                  <a:ext uri="{FF2B5EF4-FFF2-40B4-BE49-F238E27FC236}">
                    <a16:creationId xmlns:a16="http://schemas.microsoft.com/office/drawing/2014/main" id="{EFBF1E52-11FA-DC48-B7AD-75734232FFE8}"/>
                  </a:ext>
                </a:extLst>
              </p:cNvPr>
              <p:cNvSpPr/>
              <p:nvPr userDrawn="1"/>
            </p:nvSpPr>
            <p:spPr>
              <a:xfrm rot="5400000" flipH="1" flipV="1">
                <a:off x="10667433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  <p:sp>
            <p:nvSpPr>
              <p:cNvPr id="16" name="Полилиния 15">
                <a:extLst>
                  <a:ext uri="{FF2B5EF4-FFF2-40B4-BE49-F238E27FC236}">
                    <a16:creationId xmlns:a16="http://schemas.microsoft.com/office/drawing/2014/main" id="{4850B620-49F5-3748-84AF-682555D52792}"/>
                  </a:ext>
                </a:extLst>
              </p:cNvPr>
              <p:cNvSpPr/>
              <p:nvPr userDrawn="1"/>
            </p:nvSpPr>
            <p:spPr>
              <a:xfrm rot="16200000" flipV="1">
                <a:off x="9499940" y="370908"/>
                <a:ext cx="1881641" cy="1167493"/>
              </a:xfrm>
              <a:custGeom>
                <a:avLst/>
                <a:gdLst>
                  <a:gd name="connsiteX0" fmla="*/ 1881641 w 1881641"/>
                  <a:gd name="connsiteY0" fmla="*/ 1167473 h 1167493"/>
                  <a:gd name="connsiteX1" fmla="*/ 1881641 w 1881641"/>
                  <a:gd name="connsiteY1" fmla="*/ 1167493 h 1167493"/>
                  <a:gd name="connsiteX2" fmla="*/ 1167493 w 1881641"/>
                  <a:gd name="connsiteY2" fmla="*/ 1167493 h 1167493"/>
                  <a:gd name="connsiteX3" fmla="*/ 0 w 1881641"/>
                  <a:gd name="connsiteY3" fmla="*/ 0 h 1167493"/>
                  <a:gd name="connsiteX4" fmla="*/ 714149 w 1881641"/>
                  <a:gd name="connsiteY4" fmla="*/ 0 h 1167493"/>
                  <a:gd name="connsiteX5" fmla="*/ 1875614 w 1881641"/>
                  <a:gd name="connsiteY5" fmla="*/ 1048124 h 1167493"/>
                  <a:gd name="connsiteX6" fmla="*/ 1881641 w 1881641"/>
                  <a:gd name="connsiteY6" fmla="*/ 1167473 h 11674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81641" h="1167493">
                    <a:moveTo>
                      <a:pt x="1881641" y="1167473"/>
                    </a:moveTo>
                    <a:lnTo>
                      <a:pt x="1881641" y="1167493"/>
                    </a:lnTo>
                    <a:lnTo>
                      <a:pt x="1167493" y="1167493"/>
                    </a:lnTo>
                    <a:cubicBezTo>
                      <a:pt x="522704" y="1167493"/>
                      <a:pt x="0" y="644789"/>
                      <a:pt x="0" y="0"/>
                    </a:cubicBezTo>
                    <a:lnTo>
                      <a:pt x="714149" y="0"/>
                    </a:lnTo>
                    <a:cubicBezTo>
                      <a:pt x="1318639" y="0"/>
                      <a:pt x="1815827" y="459408"/>
                      <a:pt x="1875614" y="1048124"/>
                    </a:cubicBezTo>
                    <a:lnTo>
                      <a:pt x="1881641" y="116747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>
                <a:defPPr>
                  <a:defRPr lang="ru-RU"/>
                </a:defPPr>
              </a:lstStyle>
              <a:p>
                <a:pPr algn="ctr" rtl="0"/>
                <a:endParaRPr lang="ru-RU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2" name="Полилиния 21">
              <a:extLst>
                <a:ext uri="{FF2B5EF4-FFF2-40B4-BE49-F238E27FC236}">
                  <a16:creationId xmlns:a16="http://schemas.microsoft.com/office/drawing/2014/main" id="{BC68F289-2744-2F48-893A-3F17911625C8}"/>
                </a:ext>
              </a:extLst>
            </p:cNvPr>
            <p:cNvSpPr/>
            <p:nvPr userDrawn="1"/>
          </p:nvSpPr>
          <p:spPr>
            <a:xfrm>
              <a:off x="0" y="-1"/>
              <a:ext cx="1167493" cy="1167493"/>
            </a:xfrm>
            <a:custGeom>
              <a:avLst/>
              <a:gdLst>
                <a:gd name="connsiteX0" fmla="*/ 0 w 862693"/>
                <a:gd name="connsiteY0" fmla="*/ 0 h 862693"/>
                <a:gd name="connsiteX1" fmla="*/ 862693 w 862693"/>
                <a:gd name="connsiteY1" fmla="*/ 0 h 862693"/>
                <a:gd name="connsiteX2" fmla="*/ 0 w 862693"/>
                <a:gd name="connsiteY2" fmla="*/ 862693 h 862693"/>
                <a:gd name="connsiteX3" fmla="*/ 0 w 862693"/>
                <a:gd name="connsiteY3" fmla="*/ 0 h 862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62693" h="862693">
                  <a:moveTo>
                    <a:pt x="0" y="0"/>
                  </a:moveTo>
                  <a:lnTo>
                    <a:pt x="862693" y="0"/>
                  </a:lnTo>
                  <a:cubicBezTo>
                    <a:pt x="862693" y="476453"/>
                    <a:pt x="476452" y="862693"/>
                    <a:pt x="0" y="86269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  <p:sp>
          <p:nvSpPr>
            <p:cNvPr id="17" name="Полилиния 16">
              <a:extLst>
                <a:ext uri="{FF2B5EF4-FFF2-40B4-BE49-F238E27FC236}">
                  <a16:creationId xmlns:a16="http://schemas.microsoft.com/office/drawing/2014/main" id="{39563C76-BC00-DE47-88F5-C24D3CE3325A}"/>
                </a:ext>
              </a:extLst>
            </p:cNvPr>
            <p:cNvSpPr/>
            <p:nvPr userDrawn="1"/>
          </p:nvSpPr>
          <p:spPr>
            <a:xfrm>
              <a:off x="10228214" y="-1"/>
              <a:ext cx="1963787" cy="3178856"/>
            </a:xfrm>
            <a:custGeom>
              <a:avLst/>
              <a:gdLst>
                <a:gd name="connsiteX0" fmla="*/ 0 w 1963787"/>
                <a:gd name="connsiteY0" fmla="*/ 0 h 3178856"/>
                <a:gd name="connsiteX1" fmla="*/ 1963787 w 1963787"/>
                <a:gd name="connsiteY1" fmla="*/ 0 h 3178856"/>
                <a:gd name="connsiteX2" fmla="*/ 1963787 w 1963787"/>
                <a:gd name="connsiteY2" fmla="*/ 1967129 h 3178856"/>
                <a:gd name="connsiteX3" fmla="*/ 1963787 w 1963787"/>
                <a:gd name="connsiteY3" fmla="*/ 2349671 h 3178856"/>
                <a:gd name="connsiteX4" fmla="*/ 1963787 w 1963787"/>
                <a:gd name="connsiteY4" fmla="*/ 3178856 h 3178856"/>
                <a:gd name="connsiteX5" fmla="*/ 1963753 w 1963787"/>
                <a:gd name="connsiteY5" fmla="*/ 3178856 h 3178856"/>
                <a:gd name="connsiteX6" fmla="*/ 1763002 w 1963787"/>
                <a:gd name="connsiteY6" fmla="*/ 3168629 h 3178856"/>
                <a:gd name="connsiteX7" fmla="*/ 0 w 1963787"/>
                <a:gd name="connsiteY7" fmla="*/ 1197921 h 3178856"/>
                <a:gd name="connsiteX8" fmla="*/ 0 w 1963787"/>
                <a:gd name="connsiteY8" fmla="*/ 1039961 h 3178856"/>
                <a:gd name="connsiteX9" fmla="*/ 0 w 1963787"/>
                <a:gd name="connsiteY9" fmla="*/ 0 h 31788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963787" h="3178856">
                  <a:moveTo>
                    <a:pt x="0" y="0"/>
                  </a:moveTo>
                  <a:lnTo>
                    <a:pt x="1963787" y="0"/>
                  </a:lnTo>
                  <a:lnTo>
                    <a:pt x="1963787" y="1967129"/>
                  </a:lnTo>
                  <a:lnTo>
                    <a:pt x="1963787" y="2349671"/>
                  </a:lnTo>
                  <a:lnTo>
                    <a:pt x="1963787" y="3178856"/>
                  </a:lnTo>
                  <a:lnTo>
                    <a:pt x="1963753" y="3178856"/>
                  </a:lnTo>
                  <a:lnTo>
                    <a:pt x="1763002" y="3168629"/>
                  </a:lnTo>
                  <a:cubicBezTo>
                    <a:pt x="772749" y="3067186"/>
                    <a:pt x="0" y="2223585"/>
                    <a:pt x="0" y="1197921"/>
                  </a:cubicBezTo>
                  <a:lnTo>
                    <a:pt x="0" y="1039961"/>
                  </a:lnTo>
                  <a:lnTo>
                    <a:pt x="0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ru-RU"/>
              </a:defPPr>
            </a:lstStyle>
            <a:p>
              <a:pPr algn="ctr" rtl="0"/>
              <a:endParaRPr lang="ru-RU" dirty="0">
                <a:latin typeface="Arial" panose="020B0604020202020204" pitchFamily="34" charset="0"/>
              </a:endParaRPr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7494" y="252549"/>
            <a:ext cx="6220278" cy="3262811"/>
          </a:xfrm>
        </p:spPr>
        <p:txBody>
          <a:bodyPr rtlCol="0" anchor="b">
            <a:noAutofit/>
          </a:bodyPr>
          <a:lstStyle>
            <a:lvl1pPr algn="l">
              <a:defRPr lang="ru-RU" sz="6000" b="1">
                <a:latin typeface="Arial" panose="020B0604020202020204" pitchFamily="34" charset="0"/>
                <a:cs typeface="+mj-cs"/>
              </a:defRPr>
            </a:lvl1pPr>
          </a:lstStyle>
          <a:p>
            <a:pPr rtl="0"/>
            <a:r>
              <a:rPr lang="ru-RU" dirty="0"/>
              <a:t>Заголовок слайда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167493" y="3685939"/>
            <a:ext cx="6220277" cy="2919512"/>
          </a:xfrm>
        </p:spPr>
        <p:txBody>
          <a:bodyPr rtlCol="0" anchor="t" anchorCtr="0">
            <a:normAutofit/>
          </a:bodyPr>
          <a:lstStyle>
            <a:lvl1pPr marL="0" indent="0" algn="l">
              <a:buNone/>
              <a:defRPr lang="ru-RU" sz="2800">
                <a:latin typeface="Arial" panose="020B0604020202020204" pitchFamily="34" charset="0"/>
                <a:cs typeface="+mn-cs"/>
              </a:defRPr>
            </a:lvl1pPr>
            <a:lvl2pPr marL="457200" indent="0" algn="ctr">
              <a:buNone/>
              <a:defRPr lang="ru-RU" sz="2000"/>
            </a:lvl2pPr>
            <a:lvl3pPr marL="914400" indent="0" algn="ctr">
              <a:buNone/>
              <a:defRPr lang="ru-RU" sz="1800"/>
            </a:lvl3pPr>
            <a:lvl4pPr marL="1371600" indent="0" algn="ctr">
              <a:buNone/>
              <a:defRPr lang="ru-RU" sz="1600"/>
            </a:lvl4pPr>
            <a:lvl5pPr marL="1828800" indent="0" algn="ctr">
              <a:buNone/>
              <a:defRPr lang="ru-RU" sz="1600"/>
            </a:lvl5pPr>
            <a:lvl6pPr marL="2286000" indent="0" algn="ctr">
              <a:buNone/>
              <a:defRPr lang="ru-RU" sz="1600"/>
            </a:lvl6pPr>
            <a:lvl7pPr marL="2743200" indent="0" algn="ctr">
              <a:buNone/>
              <a:defRPr lang="ru-RU" sz="1600"/>
            </a:lvl7pPr>
            <a:lvl8pPr marL="3200400" indent="0" algn="ctr">
              <a:buNone/>
              <a:defRPr lang="ru-RU" sz="1600"/>
            </a:lvl8pPr>
            <a:lvl9pPr marL="3657600" indent="0" algn="ctr">
              <a:buNone/>
              <a:defRPr lang="ru-RU" sz="1600"/>
            </a:lvl9pPr>
          </a:lstStyle>
          <a:p>
            <a:pPr lvl="0" rtl="0"/>
            <a:r>
              <a:rPr lang="ru-RU" dirty="0"/>
              <a:t>Текст слайда</a:t>
            </a:r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</a:lstStyle>
          <a:p>
            <a:pPr rtl="0"/>
            <a:r>
              <a:rPr lang="ru-RU" dirty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ru-RU"/>
            </a:defPPr>
          </a:lstStyle>
          <a:p>
            <a:pPr lvl="0" rtl="0"/>
            <a:r>
              <a:rPr lang="ru-RU" dirty="0"/>
              <a:t>Щелкните, чтобы изменить стили текста образца слайда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r>
              <a:rPr lang="ru-RU" dirty="0"/>
              <a:t>08.09.20ГГ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lang="ru-RU" sz="1200">
                <a:solidFill>
                  <a:schemeClr val="tx2"/>
                </a:solidFill>
                <a:latin typeface="Arial" panose="020B0604020202020204" pitchFamily="34" charset="0"/>
                <a:cs typeface="+mn-cs"/>
              </a:defRPr>
            </a:lvl1pPr>
          </a:lstStyle>
          <a:p>
            <a:fld id="{294A09A9-5501-47C1-A89A-A340965A2BE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74" r:id="rId4"/>
    <p:sldLayoutId id="2147483671" r:id="rId5"/>
    <p:sldLayoutId id="2147483659" r:id="rId6"/>
    <p:sldLayoutId id="2147483668" r:id="rId7"/>
    <p:sldLayoutId id="2147483669" r:id="rId8"/>
    <p:sldLayoutId id="2147483677" r:id="rId9"/>
    <p:sldLayoutId id="2147483676" r:id="rId10"/>
    <p:sldLayoutId id="2147483661" r:id="rId11"/>
    <p:sldLayoutId id="2147483666" r:id="rId12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lang="ru-RU" sz="4400" kern="1200">
          <a:solidFill>
            <a:schemeClr val="tx1"/>
          </a:solidFill>
          <a:latin typeface="Arial" panose="020B0604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lang="ru-RU"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RU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DF3D98-3C30-4CFC-8643-C81E829C8C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8258" y="324464"/>
            <a:ext cx="7256206" cy="3618272"/>
          </a:xfrm>
        </p:spPr>
        <p:txBody>
          <a:bodyPr rtlCol="0"/>
          <a:lstStyle>
            <a:defPPr>
              <a:defRPr lang="ru-RU"/>
            </a:defPPr>
          </a:lstStyle>
          <a:p>
            <a:pPr algn="ctr" rtl="0"/>
            <a:r>
              <a:rPr lang="ru-RU" dirty="0">
                <a:latin typeface="+mj-lt"/>
              </a:rPr>
              <a:t>РЫНОК</a:t>
            </a:r>
            <a:br>
              <a:rPr lang="ru-RU" dirty="0">
                <a:latin typeface="+mj-lt"/>
              </a:rPr>
            </a:br>
            <a:br>
              <a:rPr lang="ru-RU" dirty="0">
                <a:latin typeface="+mj-lt"/>
              </a:rPr>
            </a:br>
            <a:r>
              <a:rPr lang="ru-RU" sz="4000" dirty="0">
                <a:latin typeface="+mj-lt"/>
              </a:rPr>
              <a:t>ЗАКОН СПРОСА И ПРЕДЛОЖЕНИЯ</a:t>
            </a:r>
            <a:endParaRPr lang="ru-RU" dirty="0">
              <a:latin typeface="+mj-lt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89A30DB-C6CC-C8BB-DE53-86C4A3809F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1657" y="3213302"/>
            <a:ext cx="4969454" cy="332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3225" y="-76916"/>
            <a:ext cx="9779183" cy="1744415"/>
          </a:xfrm>
        </p:spPr>
        <p:txBody>
          <a:bodyPr rtlCol="0"/>
          <a:lstStyle>
            <a:defPPr>
              <a:defRPr lang="ru-RU"/>
            </a:defPPr>
          </a:lstStyle>
          <a:p>
            <a:pPr algn="l">
              <a:spcBef>
                <a:spcPts val="375"/>
              </a:spcBef>
              <a:spcAft>
                <a:spcPts val="375"/>
              </a:spcAft>
            </a:pPr>
            <a:r>
              <a:rPr lang="ru-RU" b="1" i="0" dirty="0">
                <a:solidFill>
                  <a:srgbClr val="333333"/>
                </a:solidFill>
                <a:effectLst/>
                <a:latin typeface="+mj-lt"/>
              </a:rPr>
              <a:t>Основные понятия рыночной экономики</a:t>
            </a:r>
            <a:endParaRPr lang="ru-RU" dirty="0">
              <a:latin typeface="+mj-lt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755" y="1789472"/>
            <a:ext cx="10220292" cy="1356852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ru-RU"/>
            </a:defPPr>
          </a:lstStyle>
          <a:p>
            <a:pPr rtl="0"/>
            <a:r>
              <a:rPr lang="ru-RU" sz="3200" b="1" dirty="0">
                <a:latin typeface="+mn-lt"/>
              </a:rPr>
              <a:t>Рынок</a:t>
            </a:r>
            <a:r>
              <a:rPr lang="ru-RU" dirty="0">
                <a:latin typeface="+mn-lt"/>
              </a:rPr>
              <a:t> – это место встречи продавцов и покупателей, где сталкиваются их интересы.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6AC779-7DC8-0FB2-A5C7-6D2D857AD446}"/>
              </a:ext>
            </a:extLst>
          </p:cNvPr>
          <p:cNvSpPr txBox="1"/>
          <p:nvPr/>
        </p:nvSpPr>
        <p:spPr>
          <a:xfrm>
            <a:off x="717755" y="2684659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0" dirty="0">
                <a:solidFill>
                  <a:srgbClr val="333333"/>
                </a:solidFill>
                <a:effectLst/>
                <a:latin typeface="+mj-lt"/>
              </a:rPr>
              <a:t>Рыночный механизм включает</a:t>
            </a:r>
            <a:r>
              <a:rPr lang="ru-RU" b="0" i="0" dirty="0">
                <a:solidFill>
                  <a:srgbClr val="333333"/>
                </a:solidFill>
                <a:effectLst/>
                <a:latin typeface="Helvetica Neue"/>
              </a:rPr>
              <a:t>: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90048D-0DF5-11D2-0624-A657537B24B9}"/>
              </a:ext>
            </a:extLst>
          </p:cNvPr>
          <p:cNvSpPr txBox="1"/>
          <p:nvPr/>
        </p:nvSpPr>
        <p:spPr>
          <a:xfrm>
            <a:off x="530942" y="3146324"/>
            <a:ext cx="6096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Спрос, предъявляемый потребителями, и предложение со стороны производителей.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Конкуренция как движущая сила во взаимодействии спроса и предложения.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Вся рыночная информация заключена в ценах.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/>
              <a:t>Цена – количество денег ( или других товаров и услуг ), уплачиваемое и получаемое за единицу товара или услуги.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9A52A63-5346-98A8-A869-4F76714F32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3755" y="2369575"/>
            <a:ext cx="4303575" cy="2986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09C97F8-5419-E9DC-A2D5-DCC933EFFF30}"/>
              </a:ext>
            </a:extLst>
          </p:cNvPr>
          <p:cNvSpPr txBox="1"/>
          <p:nvPr/>
        </p:nvSpPr>
        <p:spPr>
          <a:xfrm>
            <a:off x="3048000" y="464264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atin typeface="+mj-lt"/>
              </a:rPr>
              <a:t>Спрос. Закон спроса.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D3E190C-29C2-6DC5-23E1-5FBD0C5B54DF}"/>
              </a:ext>
            </a:extLst>
          </p:cNvPr>
          <p:cNvSpPr txBox="1"/>
          <p:nvPr/>
        </p:nvSpPr>
        <p:spPr>
          <a:xfrm>
            <a:off x="1750141" y="1666989"/>
            <a:ext cx="9183330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Спрос</a:t>
            </a:r>
            <a:r>
              <a:rPr lang="ru-RU" sz="2000" dirty="0"/>
              <a:t> – желание и возможность приобрести данный товар по данной цене.</a:t>
            </a:r>
          </a:p>
          <a:p>
            <a:endParaRPr lang="ru-RU" sz="2000" dirty="0"/>
          </a:p>
          <a:p>
            <a:r>
              <a:rPr lang="ru-RU" sz="2800" b="1" dirty="0"/>
              <a:t>Величина спроса</a:t>
            </a:r>
            <a:r>
              <a:rPr lang="ru-RU" sz="2400" b="1" dirty="0"/>
              <a:t> </a:t>
            </a:r>
            <a:r>
              <a:rPr lang="ru-RU" sz="2000" dirty="0"/>
              <a:t>– количество товара, которое покупатели готовы купить по данной цене в определённое время и в определённом месте.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9F88C65-D454-E71A-999C-1F7692771E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592" y="4348726"/>
            <a:ext cx="7324725" cy="2324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77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304085F5-7B30-F60B-2244-EF98B2C17C7A}"/>
              </a:ext>
            </a:extLst>
          </p:cNvPr>
          <p:cNvSpPr txBox="1"/>
          <p:nvPr/>
        </p:nvSpPr>
        <p:spPr>
          <a:xfrm>
            <a:off x="3156155" y="306947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latin typeface="+mj-lt"/>
              </a:rPr>
              <a:t>Кривая спроса</a:t>
            </a: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A9B5526-9110-76B7-E2E2-40B097F83D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215" y="1615560"/>
            <a:ext cx="5349880" cy="4579724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ED04A726-DB57-B833-7714-ECBF45E079FD}"/>
              </a:ext>
            </a:extLst>
          </p:cNvPr>
          <p:cNvSpPr txBox="1"/>
          <p:nvPr/>
        </p:nvSpPr>
        <p:spPr>
          <a:xfrm>
            <a:off x="3234812" y="1549804"/>
            <a:ext cx="766916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Кривая спроса показывает , что повышение цены понижает величину спроса. Например, если цена</a:t>
            </a:r>
          </a:p>
          <a:p>
            <a:r>
              <a:rPr lang="ru-RU" sz="2400" dirty="0"/>
              <a:t>повысится с 15р. за штуку до 30р. , то величина спроса уменьшится с 42 до 20 штук.</a:t>
            </a:r>
          </a:p>
        </p:txBody>
      </p:sp>
    </p:spTree>
    <p:extLst>
      <p:ext uri="{BB962C8B-B14F-4D97-AF65-F5344CB8AC3E}">
        <p14:creationId xmlns:p14="http://schemas.microsoft.com/office/powerpoint/2010/main" val="77975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683169C-F167-4866-3CE8-45FC097A9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71" y="448906"/>
            <a:ext cx="10327243" cy="1600835"/>
          </a:xfrm>
        </p:spPr>
        <p:txBody>
          <a:bodyPr/>
          <a:lstStyle/>
          <a:p>
            <a:r>
              <a:rPr lang="ru-RU" sz="2800" dirty="0">
                <a:latin typeface="+mj-lt"/>
              </a:rPr>
              <a:t>Закон спроса гласит: </a:t>
            </a:r>
            <a:r>
              <a:rPr lang="ru-RU" sz="2800" b="0" dirty="0">
                <a:latin typeface="+mn-lt"/>
              </a:rPr>
              <a:t>при прочих равных условиях величина спроса на товар находится в обратной зависимости от цены этого товара.</a:t>
            </a:r>
            <a:br>
              <a:rPr lang="ru-RU" sz="2800" b="0" dirty="0">
                <a:latin typeface="+mn-lt"/>
              </a:rPr>
            </a:br>
            <a:endParaRPr lang="ru-RU" sz="2800" b="0" dirty="0">
              <a:latin typeface="+mn-lt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B7DF15FD-34CF-E83C-420E-5F0AF1D5F21E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304801" y="2623216"/>
            <a:ext cx="7777315" cy="3785878"/>
          </a:xfrm>
        </p:spPr>
        <p:txBody>
          <a:bodyPr/>
          <a:lstStyle/>
          <a:p>
            <a:pPr marL="59436" indent="0">
              <a:buNone/>
            </a:pPr>
            <a:r>
              <a:rPr lang="ru-RU" sz="2800" b="1" dirty="0">
                <a:latin typeface="+mj-lt"/>
              </a:rPr>
              <a:t>Аргументы достоверности закона спроса: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>
                <a:latin typeface="+mj-lt"/>
              </a:rPr>
              <a:t>ценовой барьер </a:t>
            </a:r>
            <a:r>
              <a:rPr lang="ru-RU" dirty="0">
                <a:latin typeface="+mj-lt"/>
              </a:rPr>
              <a:t>для какой-то части людей;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>
                <a:latin typeface="+mj-lt"/>
              </a:rPr>
              <a:t>эффект дохода </a:t>
            </a:r>
            <a:r>
              <a:rPr lang="ru-RU" dirty="0">
                <a:latin typeface="+mj-lt"/>
              </a:rPr>
              <a:t>, когда снижение цены на товар экономит часть бюджета покупателя;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>
                <a:latin typeface="+mj-lt"/>
              </a:rPr>
              <a:t>эффект замещения </a:t>
            </a:r>
            <a:r>
              <a:rPr lang="ru-RU" dirty="0">
                <a:latin typeface="+mj-lt"/>
              </a:rPr>
              <a:t>взаимозаменяемых товаров;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>
                <a:latin typeface="+mj-lt"/>
              </a:rPr>
              <a:t>Принцип убывания предельной полезности.</a:t>
            </a:r>
          </a:p>
          <a:p>
            <a:pPr marL="59436" indent="0">
              <a:buNone/>
            </a:pPr>
            <a:r>
              <a:rPr lang="ru-RU" dirty="0">
                <a:latin typeface="+mj-lt"/>
              </a:rPr>
              <a:t>Цена растет – спрос падает</a:t>
            </a:r>
          </a:p>
          <a:p>
            <a:pPr marL="59436" indent="0">
              <a:buNone/>
            </a:pPr>
            <a:r>
              <a:rPr lang="ru-RU" dirty="0">
                <a:latin typeface="+mj-lt"/>
              </a:rPr>
              <a:t>Цена падает – спрос растет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56C9652-BAB2-B6D7-6574-9A5DB0E5F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7109" y="4079721"/>
            <a:ext cx="3854454" cy="2591466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9C6F4AA-142C-4DCB-6732-52CB4E4FE8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030" y="114300"/>
            <a:ext cx="524741" cy="209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338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BF63123D-5A86-BCD8-48E4-44C7D9153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524" y="5550790"/>
            <a:ext cx="1622323" cy="91255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8C710A33-0C42-E4AE-C737-FC9480FAB2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161" y="2797968"/>
            <a:ext cx="1622323" cy="1111471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B42DB02F-276E-58E3-0BEA-F7BB4207F8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3" y="255639"/>
            <a:ext cx="9601200" cy="1111471"/>
          </a:xfrm>
        </p:spPr>
        <p:txBody>
          <a:bodyPr/>
          <a:lstStyle/>
          <a:p>
            <a:r>
              <a:rPr lang="ru-RU" dirty="0"/>
              <a:t>Факторы, влияющие на спрос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69AFB81-69F4-D3DA-49F9-F1F4562735CB}"/>
              </a:ext>
            </a:extLst>
          </p:cNvPr>
          <p:cNvSpPr txBox="1"/>
          <p:nvPr/>
        </p:nvSpPr>
        <p:spPr>
          <a:xfrm>
            <a:off x="2475718" y="169201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1. Уровень дохода покупателей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5EFD4D6-BF3B-89C3-7F28-D84939226F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612" y="1348032"/>
            <a:ext cx="1111472" cy="111147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4BB1911B-0551-98D8-22D4-71D0E8584407}"/>
              </a:ext>
            </a:extLst>
          </p:cNvPr>
          <p:cNvSpPr txBox="1"/>
          <p:nvPr/>
        </p:nvSpPr>
        <p:spPr>
          <a:xfrm>
            <a:off x="2475718" y="2647586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2. Вкусы и предпочтения потребителей</a:t>
            </a:r>
          </a:p>
          <a:p>
            <a:r>
              <a:rPr lang="ru-RU" dirty="0"/>
              <a:t>Вкусы и предпочтения меняются довольно часто.</a:t>
            </a:r>
          </a:p>
          <a:p>
            <a:r>
              <a:rPr lang="ru-RU" dirty="0"/>
              <a:t>Они зависят от различных факторов, например от</a:t>
            </a:r>
          </a:p>
          <a:p>
            <a:r>
              <a:rPr lang="ru-RU" dirty="0"/>
              <a:t>времени года, появления новинок производства,</a:t>
            </a:r>
          </a:p>
          <a:p>
            <a:r>
              <a:rPr lang="ru-RU" dirty="0"/>
              <a:t>изменения моды и т.д.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F7FCD7F-4953-80B8-4CBB-0AAF816B0DB1}"/>
              </a:ext>
            </a:extLst>
          </p:cNvPr>
          <p:cNvSpPr txBox="1"/>
          <p:nvPr/>
        </p:nvSpPr>
        <p:spPr>
          <a:xfrm>
            <a:off x="2475718" y="4416967"/>
            <a:ext cx="7305369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3. Взаимозаменяемые и дополнительные товары</a:t>
            </a:r>
          </a:p>
          <a:p>
            <a:r>
              <a:rPr lang="ru-RU" i="1" dirty="0"/>
              <a:t>Взаимозаменяемые товары </a:t>
            </a:r>
            <a:r>
              <a:rPr lang="ru-RU" dirty="0"/>
              <a:t>– это группа товаров,</a:t>
            </a:r>
          </a:p>
          <a:p>
            <a:r>
              <a:rPr lang="ru-RU" dirty="0"/>
              <a:t>удовлетворяющих аналогичные потребности.</a:t>
            </a:r>
          </a:p>
          <a:p>
            <a:endParaRPr lang="ru-RU" i="1" dirty="0"/>
          </a:p>
          <a:p>
            <a:r>
              <a:rPr lang="ru-RU" i="1" dirty="0"/>
              <a:t>Дополняющие товары </a:t>
            </a:r>
            <a:r>
              <a:rPr lang="ru-RU" dirty="0"/>
              <a:t>– это товары, которые не</a:t>
            </a:r>
          </a:p>
          <a:p>
            <a:r>
              <a:rPr lang="ru-RU" dirty="0"/>
              <a:t>могут потребляться один без другого.</a:t>
            </a: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E391EC43-E6E1-31B3-32EA-04EE77DF3A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513" y="4416967"/>
            <a:ext cx="1403971" cy="90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93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D2950-AA82-48ED-A0A3-8E4BEE693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629606BD-CC1D-BE95-24BA-473862656E8E}"/>
              </a:ext>
            </a:extLst>
          </p:cNvPr>
          <p:cNvSpPr txBox="1"/>
          <p:nvPr/>
        </p:nvSpPr>
        <p:spPr>
          <a:xfrm>
            <a:off x="1750141" y="1666989"/>
            <a:ext cx="9183330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/>
              <a:t>Предложение </a:t>
            </a:r>
            <a:r>
              <a:rPr lang="ru-RU" sz="2000" dirty="0"/>
              <a:t>– желание и возможность продать данный товар по данной цене.</a:t>
            </a:r>
          </a:p>
          <a:p>
            <a:endParaRPr lang="ru-RU" sz="2000" dirty="0"/>
          </a:p>
          <a:p>
            <a:r>
              <a:rPr lang="ru-RU" sz="2400" b="1" dirty="0"/>
              <a:t>Величина предложения </a:t>
            </a:r>
            <a:r>
              <a:rPr lang="ru-RU" sz="2000" dirty="0"/>
              <a:t>– количество товаров, которое продавцы способны и готовы продать по определённой цене в заданном месте и в заданное время.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07488C-5EE6-3A3F-A1D9-9EA2B6596332}"/>
              </a:ext>
            </a:extLst>
          </p:cNvPr>
          <p:cNvSpPr txBox="1"/>
          <p:nvPr/>
        </p:nvSpPr>
        <p:spPr>
          <a:xfrm>
            <a:off x="2045110" y="556953"/>
            <a:ext cx="8888361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latin typeface="+mj-lt"/>
              </a:rPr>
              <a:t>Предложение. Закон предложения.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FBB3165-E2D8-67BD-9BDA-FE21899116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1380" y="3729092"/>
            <a:ext cx="6032091" cy="2909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7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E6531F-1063-CB33-F884-6FCFB7C22F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5D323409-7E00-E92E-189A-894054AAB247}"/>
              </a:ext>
            </a:extLst>
          </p:cNvPr>
          <p:cNvSpPr txBox="1"/>
          <p:nvPr/>
        </p:nvSpPr>
        <p:spPr>
          <a:xfrm>
            <a:off x="3048000" y="374529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dirty="0">
                <a:latin typeface="+mj-lt"/>
              </a:rPr>
              <a:t>Кривая предложения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4FE33A4-11D2-C6FA-DC0C-F3B5D08E26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984" y="2448414"/>
            <a:ext cx="3772227" cy="43209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C283BD-2038-B9FF-D066-2AF18AB78C38}"/>
              </a:ext>
            </a:extLst>
          </p:cNvPr>
          <p:cNvSpPr txBox="1"/>
          <p:nvPr/>
        </p:nvSpPr>
        <p:spPr>
          <a:xfrm>
            <a:off x="3470786" y="1412239"/>
            <a:ext cx="759050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Кривая предложения показывает, что рост цены сопровождается</a:t>
            </a:r>
          </a:p>
          <a:p>
            <a:r>
              <a:rPr lang="ru-RU" sz="2400" dirty="0"/>
              <a:t>ростом величины предложения. Например, при повышении цены с</a:t>
            </a:r>
          </a:p>
          <a:p>
            <a:r>
              <a:rPr lang="ru-RU" sz="2400" dirty="0"/>
              <a:t>20р. за штуку до 40р. , то величина предложения увеличится с 18 до 40 штук.</a:t>
            </a:r>
          </a:p>
        </p:txBody>
      </p:sp>
    </p:spTree>
    <p:extLst>
      <p:ext uri="{BB962C8B-B14F-4D97-AF65-F5344CB8AC3E}">
        <p14:creationId xmlns:p14="http://schemas.microsoft.com/office/powerpoint/2010/main" val="488196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F48B19-A5DC-EBCD-EB4C-80A3537651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A96B31F0-93EE-1DCD-4BCD-1DAAAD98F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4771" y="448906"/>
            <a:ext cx="10327243" cy="1600835"/>
          </a:xfrm>
        </p:spPr>
        <p:txBody>
          <a:bodyPr/>
          <a:lstStyle/>
          <a:p>
            <a:r>
              <a:rPr lang="ru-RU" sz="3200" dirty="0">
                <a:latin typeface="+mn-lt"/>
              </a:rPr>
              <a:t>Закон предложения гласит </a:t>
            </a:r>
            <a:r>
              <a:rPr lang="ru-RU" sz="2800" b="0" dirty="0">
                <a:latin typeface="+mn-lt"/>
              </a:rPr>
              <a:t>: чем выше цена, тем выше</a:t>
            </a:r>
            <a:br>
              <a:rPr lang="ru-RU" sz="2800" b="0" dirty="0">
                <a:latin typeface="+mn-lt"/>
              </a:rPr>
            </a:br>
            <a:r>
              <a:rPr lang="ru-RU" sz="2800" b="0" dirty="0">
                <a:latin typeface="+mn-lt"/>
              </a:rPr>
              <a:t>величина предложения и наоборот.</a:t>
            </a:r>
            <a:br>
              <a:rPr lang="ru-RU" sz="2800" b="0" dirty="0">
                <a:latin typeface="+mn-lt"/>
              </a:rPr>
            </a:br>
            <a:endParaRPr lang="ru-RU" sz="2800" b="0" dirty="0">
              <a:latin typeface="+mn-lt"/>
            </a:endParaRPr>
          </a:p>
        </p:txBody>
      </p:sp>
      <p:sp>
        <p:nvSpPr>
          <p:cNvPr id="7" name="Объект 6">
            <a:extLst>
              <a:ext uri="{FF2B5EF4-FFF2-40B4-BE49-F238E27FC236}">
                <a16:creationId xmlns:a16="http://schemas.microsoft.com/office/drawing/2014/main" id="{C1FBEEC8-A236-B597-A284-2850BF70CBC5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304801" y="2623216"/>
            <a:ext cx="10327243" cy="3785878"/>
          </a:xfrm>
        </p:spPr>
        <p:txBody>
          <a:bodyPr>
            <a:normAutofit/>
          </a:bodyPr>
          <a:lstStyle/>
          <a:p>
            <a:pPr marL="59436" indent="0">
              <a:buNone/>
            </a:pPr>
            <a:r>
              <a:rPr lang="ru-RU" sz="2100" b="1" dirty="0">
                <a:latin typeface="+mj-lt"/>
              </a:rPr>
              <a:t>Аргументы достоверности закона спроса: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>
                <a:latin typeface="+mj-lt"/>
              </a:rPr>
              <a:t>Увеличение прибыли при большей цене. </a:t>
            </a:r>
          </a:p>
          <a:p>
            <a:pPr marL="59436" indent="0">
              <a:buNone/>
            </a:pPr>
            <a:r>
              <a:rPr lang="ru-RU" dirty="0">
                <a:latin typeface="+mj-lt"/>
              </a:rPr>
              <a:t>Когда цена на товар растет, производители, заинтересованные в увеличении прибыли, начнут расширять свое производство. Открытие новых предприятий еще больше увеличит величину предложения.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dirty="0">
                <a:latin typeface="+mj-lt"/>
              </a:rPr>
              <a:t>Дополнительные затраты.</a:t>
            </a:r>
          </a:p>
          <a:p>
            <a:pPr marL="59436" indent="0">
              <a:buNone/>
            </a:pPr>
            <a:r>
              <a:rPr lang="ru-RU" dirty="0">
                <a:latin typeface="+mj-lt"/>
              </a:rPr>
              <a:t>Рост величины предложения связан с ростом цены товара еще и потому, что производство каждой дополнительной единицы товара требует дополнительных затрат. Следовательно, если будет расти цена товара, дополнительная продукция будет производиться.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03599E-5BEC-FCB2-B9C7-4BC3D56F9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26650" y="93518"/>
            <a:ext cx="548121" cy="2192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56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4A732-D611-B711-D1A5-B09F04644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9E5BB896-6889-F6D9-3667-1DFBB9F4F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619" y="188329"/>
            <a:ext cx="10346081" cy="1111471"/>
          </a:xfrm>
        </p:spPr>
        <p:txBody>
          <a:bodyPr/>
          <a:lstStyle/>
          <a:p>
            <a:r>
              <a:rPr lang="ru-RU" dirty="0"/>
              <a:t>Факторы, влияющие на предложение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FE050D-946C-8B03-0F0E-4E39373BD19F}"/>
              </a:ext>
            </a:extLst>
          </p:cNvPr>
          <p:cNvSpPr txBox="1"/>
          <p:nvPr/>
        </p:nvSpPr>
        <p:spPr>
          <a:xfrm>
            <a:off x="771618" y="1507837"/>
            <a:ext cx="7615297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/>
              <a:t>1. Изменение цен на ресурсы (рост предложения при сокращении затрат на сырье).</a:t>
            </a:r>
          </a:p>
          <a:p>
            <a:endParaRPr lang="ru-RU" sz="2000" dirty="0"/>
          </a:p>
          <a:p>
            <a:r>
              <a:rPr lang="ru-RU" sz="2000" dirty="0"/>
              <a:t>2. Технический прогресс (если заменить ручной труд машинами, то увеличится производительность труда, увеличится предложение).</a:t>
            </a:r>
          </a:p>
          <a:p>
            <a:endParaRPr lang="ru-RU" sz="2000" dirty="0"/>
          </a:p>
          <a:p>
            <a:r>
              <a:rPr lang="ru-RU" sz="2000" dirty="0"/>
              <a:t>3. Налоги, пошлины (если увеличить налоги, то производство сократится, а выплата дотаций вызовет рост производства).</a:t>
            </a:r>
          </a:p>
          <a:p>
            <a:endParaRPr lang="ru-RU" sz="2000" dirty="0"/>
          </a:p>
          <a:p>
            <a:r>
              <a:rPr lang="ru-RU" sz="2000" dirty="0"/>
              <a:t>4. Ожидания производителей (увеличение количества</a:t>
            </a:r>
          </a:p>
          <a:p>
            <a:r>
              <a:rPr lang="ru-RU" sz="2000" dirty="0"/>
              <a:t>фирм, производимых однородный товар вызовет рост</a:t>
            </a:r>
          </a:p>
          <a:p>
            <a:r>
              <a:rPr lang="ru-RU" sz="2000" dirty="0"/>
              <a:t>предложений).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790981-168C-70F1-4E92-5B64D3887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9662" y="1734114"/>
            <a:ext cx="3421731" cy="3216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2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687C777C-62FA-45FA-A720-4C30924DD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5383" y="-275304"/>
            <a:ext cx="9692640" cy="1371600"/>
          </a:xfrm>
        </p:spPr>
        <p:txBody>
          <a:bodyPr/>
          <a:lstStyle/>
          <a:p>
            <a:pPr algn="ctr"/>
            <a:r>
              <a:rPr lang="ru-RU" dirty="0">
                <a:latin typeface="+mj-lt"/>
              </a:rPr>
              <a:t>Равновесная цена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CA6113-C27A-E74E-EBB1-CC8484253FE1}"/>
              </a:ext>
            </a:extLst>
          </p:cNvPr>
          <p:cNvSpPr txBox="1"/>
          <p:nvPr/>
        </p:nvSpPr>
        <p:spPr>
          <a:xfrm>
            <a:off x="294968" y="1189703"/>
            <a:ext cx="10785988" cy="1692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/>
              <a:t>Равновесная цена </a:t>
            </a:r>
            <a:r>
              <a:rPr lang="ru-RU" sz="2000" dirty="0"/>
              <a:t>– цена, при которой количество товара, предлагаемого продавцами, совпадает с количеством товара, которое готовы купить покупатели.</a:t>
            </a:r>
          </a:p>
          <a:p>
            <a:endParaRPr lang="ru-RU" sz="2000" dirty="0"/>
          </a:p>
          <a:p>
            <a:r>
              <a:rPr lang="ru-RU" sz="2000" dirty="0"/>
              <a:t>На графике равновесная цена соответствует точке равновесия,</a:t>
            </a:r>
          </a:p>
          <a:p>
            <a:r>
              <a:rPr lang="ru-RU" sz="2000" dirty="0"/>
              <a:t>получаемая в результате пересечения кривых спроса и предложения.</a:t>
            </a:r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83A7F4A-7C91-20EF-AD7D-04EA7A0A60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2659" y="3146852"/>
            <a:ext cx="7027716" cy="3572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15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CA8439F7-90A8-AA65-B8A2-845D5924358E}"/>
              </a:ext>
            </a:extLst>
          </p:cNvPr>
          <p:cNvSpPr txBox="1"/>
          <p:nvPr/>
        </p:nvSpPr>
        <p:spPr>
          <a:xfrm>
            <a:off x="623455" y="262143"/>
            <a:ext cx="9653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atin typeface="+mj-lt"/>
              </a:rPr>
              <a:t>Эластичность спроса и предложения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7EA0453-3837-27BD-A04F-B83EE8B9B874}"/>
              </a:ext>
            </a:extLst>
          </p:cNvPr>
          <p:cNvSpPr txBox="1"/>
          <p:nvPr/>
        </p:nvSpPr>
        <p:spPr>
          <a:xfrm>
            <a:off x="1018309" y="1004144"/>
            <a:ext cx="9653154" cy="42165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/>
              <a:t>Эластичность предложения </a:t>
            </a:r>
            <a:r>
              <a:rPr lang="ru-RU" sz="2000" dirty="0"/>
              <a:t>– это реакция на изменение цены со стороны производителей. Между ценой и величиной предложения существует прямая зависимость.</a:t>
            </a:r>
          </a:p>
          <a:p>
            <a:r>
              <a:rPr lang="ru-RU" sz="2000" dirty="0"/>
              <a:t>Эластичность предложения позволяет определить степень</a:t>
            </a:r>
          </a:p>
          <a:p>
            <a:r>
              <a:rPr lang="ru-RU" sz="2000" dirty="0"/>
              <a:t>реагирования производителей различной продукции на</a:t>
            </a:r>
          </a:p>
          <a:p>
            <a:r>
              <a:rPr lang="ru-RU" sz="2000" dirty="0"/>
              <a:t>изменение цены.</a:t>
            </a:r>
          </a:p>
          <a:p>
            <a:r>
              <a:rPr lang="ru-RU" sz="2000" b="1" dirty="0"/>
              <a:t>Коэффициент ценовой эластичности предложения </a:t>
            </a:r>
            <a:r>
              <a:rPr lang="ru-RU" sz="2000" dirty="0"/>
              <a:t>– числовой показатель, определяющий степень </a:t>
            </a:r>
            <a:r>
              <a:rPr lang="ru-RU" sz="2000" dirty="0" err="1"/>
              <a:t>измененияь</a:t>
            </a:r>
            <a:r>
              <a:rPr lang="ru-RU" sz="2000" dirty="0"/>
              <a:t> величины предложения в ответ на изменение его цены.</a:t>
            </a:r>
          </a:p>
          <a:p>
            <a:r>
              <a:rPr lang="ru-RU" sz="2000" b="1" dirty="0"/>
              <a:t>Коэффициент ценовой эластичности предложения</a:t>
            </a:r>
          </a:p>
          <a:p>
            <a:r>
              <a:rPr lang="ru-RU" sz="2000" dirty="0"/>
              <a:t>меньше единицы при не эластичном предложении.</a:t>
            </a:r>
          </a:p>
          <a:p>
            <a:r>
              <a:rPr lang="ru-RU" sz="2000" b="1" dirty="0"/>
              <a:t>Коэффициент ценовой эластичности предложения</a:t>
            </a:r>
          </a:p>
          <a:p>
            <a:r>
              <a:rPr lang="ru-RU" sz="2000" dirty="0"/>
              <a:t>больше единицы при эластичном предложении.</a:t>
            </a:r>
            <a:endParaRPr lang="ru-RU" dirty="0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EC00C9B3-37D7-772F-6435-3A05A01748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3623" y="3989271"/>
            <a:ext cx="4169385" cy="2462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26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81C753FD-96EC-101A-B8A4-5F69A189BE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252549"/>
            <a:ext cx="6220278" cy="3262811"/>
          </a:xfrm>
        </p:spPr>
        <p:txBody>
          <a:bodyPr rtlCol="0"/>
          <a:lstStyle>
            <a:defPPr>
              <a:defRPr lang="ru-RU"/>
            </a:defPPr>
          </a:lstStyle>
          <a:p>
            <a:pPr algn="ctr" rtl="0"/>
            <a:r>
              <a:rPr lang="ru-RU" dirty="0">
                <a:latin typeface="+mj-lt"/>
              </a:rPr>
              <a:t>Спасибо за внимание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064BEE5-7B0A-070F-7A98-81807FFF61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7494" y="3736522"/>
            <a:ext cx="6115009" cy="2988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673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14:flythrough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Пользовательская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Arial"/>
      </a:majorFont>
      <a:minorFont>
        <a:latin typeface="Tenorite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73135419_TF45331398_Win32" id="{1985D359-9A42-449B-9FEF-EE73ED6449AE}" vid="{2CEC5633-45B8-4D07-A961-F20A3F04FFE3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5A8381C-73EB-48EA-B45F-7B7C8C7DF40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1E98C35-9ECE-4425-BCBA-00E118C705CE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3.xml><?xml version="1.0" encoding="utf-8"?>
<ds:datastoreItem xmlns:ds="http://schemas.openxmlformats.org/officeDocument/2006/customXml" ds:itemID="{5AA6A711-2C3F-4EC0-B88B-62D7408511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Универсальная презентация</Template>
  <TotalTime>86</TotalTime>
  <Words>679</Words>
  <Application>Microsoft Office PowerPoint</Application>
  <PresentationFormat>Широкоэкранный</PresentationFormat>
  <Paragraphs>89</Paragraphs>
  <Slides>13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Calibri</vt:lpstr>
      <vt:lpstr>Helvetica Neue</vt:lpstr>
      <vt:lpstr>Wingdings</vt:lpstr>
      <vt:lpstr>Пользовательская</vt:lpstr>
      <vt:lpstr>РЫНОК  ЗАКОН СПРОСА И ПРЕДЛОЖЕНИЯ</vt:lpstr>
      <vt:lpstr>Основные понятия рыночной экономики</vt:lpstr>
      <vt:lpstr>Презентация PowerPoint</vt:lpstr>
      <vt:lpstr>Презентация PowerPoint</vt:lpstr>
      <vt:lpstr>Закон спроса гласит: при прочих равных условиях величина спроса на товар находится в обратной зависимости от цены этого товара. </vt:lpstr>
      <vt:lpstr>Факторы, влияющие на спрос</vt:lpstr>
      <vt:lpstr>Презентация PowerPoint</vt:lpstr>
      <vt:lpstr>Презентация PowerPoint</vt:lpstr>
      <vt:lpstr>Закон предложения гласит : чем выше цена, тем выше величина предложения и наоборот. </vt:lpstr>
      <vt:lpstr>Факторы, влияющие на предложение</vt:lpstr>
      <vt:lpstr>Равновесная цена</vt:lpstr>
      <vt:lpstr>Презентация PowerPoint</vt:lpstr>
      <vt:lpstr>Спасибо за внимание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svetlana.d207@yandex.ru</dc:creator>
  <cp:lastModifiedBy>svetlana.d207@yandex.ru</cp:lastModifiedBy>
  <cp:revision>1</cp:revision>
  <dcterms:created xsi:type="dcterms:W3CDTF">2025-06-13T22:57:01Z</dcterms:created>
  <dcterms:modified xsi:type="dcterms:W3CDTF">2025-06-14T16:28:38Z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