
<file path=[Content_Types].xml><?xml version="1.0" encoding="utf-8"?>
<Types xmlns="http://schemas.openxmlformats.org/package/2006/content-types">
  <Default Extension="jpeg" ContentType="image/jpeg"/>
  <Default Extension="JPG" ContentType="image/.jp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66" r:id="rId5"/>
    <p:sldId id="258" r:id="rId6"/>
    <p:sldId id="259" r:id="rId7"/>
    <p:sldId id="260" r:id="rId8"/>
    <p:sldId id="274" r:id="rId9"/>
    <p:sldId id="261" r:id="rId10"/>
    <p:sldId id="262" r:id="rId11"/>
    <p:sldId id="263" r:id="rId12"/>
    <p:sldId id="264" r:id="rId13"/>
    <p:sldId id="265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GIF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6.GIF"/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GIF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7.GIF"/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0.jpeg"/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5.GIF"/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8.jpeg"/><Relationship Id="rId3" Type="http://schemas.openxmlformats.org/officeDocument/2006/relationships/image" Target="../media/image37.jpeg"/><Relationship Id="rId2" Type="http://schemas.openxmlformats.org/officeDocument/2006/relationships/image" Target="../media/image36.GIF"/><Relationship Id="rId1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GIF"/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4.GIF"/><Relationship Id="rId3" Type="http://schemas.openxmlformats.org/officeDocument/2006/relationships/image" Target="../media/image43.GIF"/><Relationship Id="rId2" Type="http://schemas.openxmlformats.org/officeDocument/2006/relationships/image" Target="../media/image42.GIF"/><Relationship Id="rId1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47.GIF"/><Relationship Id="rId3" Type="http://schemas.openxmlformats.org/officeDocument/2006/relationships/image" Target="../media/image46.GIF"/><Relationship Id="rId2" Type="http://schemas.openxmlformats.org/officeDocument/2006/relationships/image" Target="../media/image45.GIF"/><Relationship Id="rId1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.espicture.ru/2/kartinki--dlya-prezentaytsiyy-detskiyy-sad-2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404664"/>
            <a:ext cx="6458917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Виды транспорта</a:t>
            </a:r>
            <a:endParaRPr lang="ru-RU" sz="8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Picture 24" descr="http://animated-gifs.org/wp-content/uploads/2012/02/helicopter-01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212976"/>
            <a:ext cx="2381250" cy="1428750"/>
          </a:xfrm>
          <a:prstGeom prst="rect">
            <a:avLst/>
          </a:prstGeom>
          <a:noFill/>
        </p:spPr>
      </p:pic>
      <p:sp>
        <p:nvSpPr>
          <p:cNvPr id="4" name="Текстовое поле 3"/>
          <p:cNvSpPr txBox="1"/>
          <p:nvPr/>
        </p:nvSpPr>
        <p:spPr>
          <a:xfrm>
            <a:off x="1655445" y="116840"/>
            <a:ext cx="4006850" cy="54927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 sz="1200"/>
              <a:t>мдоу «црр-д/с № 122» г.Магнитогорск</a:t>
            </a:r>
            <a:endParaRPr lang="ru-RU" altLang="en-US" sz="1200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5444490" y="6105525"/>
            <a:ext cx="304800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1400"/>
              <a:t>выполнила: Воробьева Ю.В</a:t>
            </a:r>
            <a:endParaRPr lang="ru-RU" altLang="en-US" sz="1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ropowerpoint.ru/wp-content/uploads/2013/02/RazvitiePrintmini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0" descr="http://www.gifanimategratis.com/gifanimategratis.com/gif-animate/v/veicoli-navi_26750-gif-animat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996952"/>
            <a:ext cx="2376264" cy="1863081"/>
          </a:xfrm>
          <a:prstGeom prst="rect">
            <a:avLst/>
          </a:prstGeom>
          <a:noFill/>
        </p:spPr>
      </p:pic>
      <p:pic>
        <p:nvPicPr>
          <p:cNvPr id="6" name="Picture 22" descr="http://i41.tinypic.com/6prxh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988840"/>
            <a:ext cx="2606402" cy="1888604"/>
          </a:xfrm>
          <a:prstGeom prst="rect">
            <a:avLst/>
          </a:prstGeom>
          <a:noFill/>
        </p:spPr>
      </p:pic>
      <p:pic>
        <p:nvPicPr>
          <p:cNvPr id="7" name="Picture 2" descr="https://www.kursoteka.ru/course/1249/image?file=b5ac010e7346d07f174015c79c3165116b1b930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5229200"/>
            <a:ext cx="5472608" cy="1391023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979712" y="332656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Назовите, какой вы видите транспорт?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m2-tub-ru.yandex.net/i?id=b9a8846705505fb57ca9e30a71e7e378&amp;n=33&amp;h=190&amp;w=258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0" y="260649"/>
            <a:ext cx="6030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002060"/>
                </a:solidFill>
              </a:rPr>
              <a:t>Для чего нужны автомобили и поезда, корабли и самолёты?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95736" y="2708921"/>
            <a:ext cx="6696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i="1" dirty="0">
                <a:solidFill>
                  <a:srgbClr val="002060"/>
                </a:solidFill>
              </a:rPr>
              <a:t>Автомобили и поезда, корабли и самолёты нужны для передвижения по земле, воде, воздуху и даже под землёй!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5" name="Picture 14" descr="http://pedportal.net/attachments/000/406/235/406235.gif?1426888059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76672"/>
            <a:ext cx="1714500" cy="1714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k.opredelim.com/pars_docs/refs/18/17965/img1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55576" y="1196752"/>
            <a:ext cx="80648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002060"/>
                </a:solidFill>
              </a:rPr>
              <a:t>Транспорт бывает наземный</a:t>
            </a: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8194" name="Picture 2" descr="Пустыни Дороги Горы Асфальт Death Valley Природ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060848"/>
            <a:ext cx="5616624" cy="351039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907704" y="5877272"/>
            <a:ext cx="55446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Этот транспорт ездит по дороге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k.opredelim.com/pars_docs/refs/18/17965/img1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99592" y="1052736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Виды наземного транспорта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5" name="Picture 8" descr="http://www.playcast.ru/uploads/2013/10/23/637574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16832"/>
            <a:ext cx="2736304" cy="203033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611560" y="4077072"/>
            <a:ext cx="324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ru-RU" sz="2000" b="1" dirty="0">
                <a:solidFill>
                  <a:srgbClr val="002060"/>
                </a:solidFill>
              </a:rPr>
              <a:t>Легковой автомобиль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7" name="Picture 6" descr="http://animated-gifs.org/wp-content/uploads/2012/02/truck-00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204864"/>
            <a:ext cx="3168352" cy="184785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796136" y="400506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Грузовой автомобиль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7170" name="Picture 2" descr="http://i.ytimg.com/vi/9cOUJTiivww/sd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437112"/>
            <a:ext cx="2351584" cy="176368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6012160" y="616530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Трамвай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4" name="Picture 14" descr="http://i33.beon.ru/51/6/750651/26/56874326/tumblr_lfi5r9bkPk1qfsn5ro1_25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4869160"/>
            <a:ext cx="2057400" cy="1143001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835696" y="6165304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Автобус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k.opredelim.com/pars_docs/refs/18/17965/img1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pbdd.do.am/_nw/2/70214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6696744" cy="429111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47664" y="764704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Служебный транспорт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k.opredelim.com/pars_docs/refs/18/17965/img1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03648" y="908720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Служебный транспорт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4" name="Picture 22" descr="http://rs216.pbsrc.com/albums/cc214/moppie132/boer.gif~c20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340768"/>
            <a:ext cx="1905000" cy="1905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56176" y="3573016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Трактор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" name="Picture 36" descr="http://animated-gifs.org/wp-content/uploads/2012/02/truck-00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3717032"/>
            <a:ext cx="3024336" cy="243662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580112" y="5733256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</a:rPr>
              <a:t>Бетоносмеситель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8" name="Picture 32" descr="http://new.metalbuilding.com/images/start-contract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1988840"/>
            <a:ext cx="2160240" cy="15540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691680" y="3645024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Экскаватор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10" name="Picture 10" descr="http://sim-trans.pl/dzwig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1600" y="3933056"/>
            <a:ext cx="2880320" cy="214883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619672" y="616530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Кран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k.opredelim.com/pars_docs/refs/18/17965/img1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580112" y="357301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Велосипед</a:t>
            </a:r>
            <a:r>
              <a:rPr lang="ru-RU" dirty="0"/>
              <a:t>  </a:t>
            </a:r>
            <a:endParaRPr lang="ru-RU" dirty="0"/>
          </a:p>
        </p:txBody>
      </p:sp>
      <p:sp>
        <p:nvSpPr>
          <p:cNvPr id="5122" name="AutoShape 2" descr="Картинки по запросу детское фото велосипе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5124" name="AutoShape 4" descr="Картинки по запросу детское фото велосипе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sp>
        <p:nvSpPr>
          <p:cNvPr id="5126" name="AutoShape 6" descr="Картинки по запросу детское фото велосипед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ru-RU"/>
          </a:p>
        </p:txBody>
      </p:sp>
      <p:pic>
        <p:nvPicPr>
          <p:cNvPr id="5128" name="Picture 8" descr="http://freemarket.kiev.ua/images_goods/STELS/STELS-Pilot-110-16--2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620688"/>
            <a:ext cx="3738406" cy="3051474"/>
          </a:xfrm>
          <a:prstGeom prst="rect">
            <a:avLst/>
          </a:prstGeom>
          <a:noFill/>
        </p:spPr>
      </p:pic>
      <p:pic>
        <p:nvPicPr>
          <p:cNvPr id="5130" name="Picture 10" descr="http://images.reklama.com.ua/2011-10-12/1170622/photos0-800x600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92696"/>
            <a:ext cx="3779912" cy="283493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403648" y="3501008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Мотоцикл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5132" name="Picture 12" descr="http://wizemart.ru/images/item/ab/1c/puky_5432_r_7_l-773013pic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573016"/>
            <a:ext cx="2700189" cy="2664247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4211960" y="6093296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Самокат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layer.myshared.ru/460409/data/images/img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971600" y="980728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solidFill>
                  <a:srgbClr val="002060"/>
                </a:solidFill>
              </a:rPr>
              <a:t>Транспорт бывает водный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4098" name="Picture 2" descr="http://roots2000.ru/photo/zemlya_ges_63384580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916832"/>
            <a:ext cx="4451648" cy="333873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475656" y="5661248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</a:rPr>
              <a:t>Этот транспорт плавает по воде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layer.myshared.ru/460409/data/images/img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47664" y="980728"/>
            <a:ext cx="6336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Виды водного транспорта 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4" name="Picture 16" descr="http://fw2014.laytonblogs.net/files/2014/11/graphics-pirates-05527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556792"/>
            <a:ext cx="2232248" cy="1938139"/>
          </a:xfrm>
          <a:prstGeom prst="rect">
            <a:avLst/>
          </a:prstGeom>
          <a:noFill/>
        </p:spPr>
      </p:pic>
      <p:pic>
        <p:nvPicPr>
          <p:cNvPr id="5" name="Picture 18" descr="http://static.wixstatic.com/media/c78a2d_2c7f030873ae46a6a94f7ade69337a32.gif_srz_215_163_85_22_0.50_1.20_0.00_gif_srz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16832"/>
            <a:ext cx="2664296" cy="1914128"/>
          </a:xfrm>
          <a:prstGeom prst="rect">
            <a:avLst/>
          </a:prstGeom>
          <a:noFill/>
        </p:spPr>
      </p:pic>
      <p:pic>
        <p:nvPicPr>
          <p:cNvPr id="6" name="Picture 8" descr="http://www.eyooba.com/kipirdiklar/bot_gemi_tekne/bot_gemi_tekne/kayik_gemi_01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789040"/>
            <a:ext cx="2952328" cy="154265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43608" y="3789040"/>
            <a:ext cx="1872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Лодка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2200" y="3573016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Корабль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7864" y="5661248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Пароход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layer.myshared.ru/460409/data/images/img2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050" name="Picture 2" descr="http://jpghosting.com/images/55fc94362be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227860"/>
            <a:ext cx="3188296" cy="176631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6372200" y="3212976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Паром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052" name="Picture 4" descr="http://www.mennyacht.cz/index.php/assets/images/1e066bf76414a572baa97ee62820190b/977-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196752"/>
            <a:ext cx="2736304" cy="172819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619672" y="314096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Яхта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054" name="Picture 6" descr="http://www.kater2.spb.ru/buster/picture/kater_buster-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356992"/>
            <a:ext cx="3383360" cy="193133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779912" y="5445224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Катер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voyrebenok.ru/images/presentation/sad/b/0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47664" y="54868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 Транспорт бывает воздушный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http://www.russiannepal.com/wp-content/uploads/2012/08/air_we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628800"/>
            <a:ext cx="3960440" cy="280831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563888" y="4721662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Этот транспорт летает в воздухе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k.opredelim.com/pars_docs/refs/18/17965/img1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27584" y="1196752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Виды воздушного транспорта</a:t>
            </a:r>
            <a:endParaRPr lang="ru-RU" sz="3600" b="1" dirty="0">
              <a:solidFill>
                <a:srgbClr val="002060"/>
              </a:solidFill>
            </a:endParaRPr>
          </a:p>
        </p:txBody>
      </p:sp>
      <p:pic>
        <p:nvPicPr>
          <p:cNvPr id="4" name="Picture 14" descr="http://rs179.pbsrc.com/albums/w320/tokeforpeace/l_b94f95b08a3d4ab7ad22dfb0e2436f35.gif~c20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564904"/>
            <a:ext cx="2697088" cy="23042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660232" y="4293096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Самолет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6" name="Picture 14" descr="http://www.ourdmac.com/images/HELI-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636912"/>
            <a:ext cx="3168352" cy="134111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475656" y="4221088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Вертолет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8" name="Picture 18" descr="http://ts02.imagefiles.me/tfil/9ee1e87ca139854ee560dc78f66bf884/56918724.f.320.320.0.jpg?143186690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3573016"/>
            <a:ext cx="1152128" cy="208406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3491880" y="5805264"/>
            <a:ext cx="26127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002060"/>
                </a:solidFill>
              </a:rPr>
              <a:t>Воздушного шара с корзиной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ok.opredelim.com/pars_docs/refs/18/17965/img1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s://cdn.scratch.mit.edu/static/site/users/avatars/173/2210.pn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268760"/>
            <a:ext cx="1800200" cy="230425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43608" y="3717032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Ракета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pic>
        <p:nvPicPr>
          <p:cNvPr id="24578" name="Picture 2" descr="http://deltaclub.ru/aeros/pic/disc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196752"/>
            <a:ext cx="3333750" cy="2343151"/>
          </a:xfrm>
          <a:prstGeom prst="rect">
            <a:avLst/>
          </a:prstGeom>
          <a:noFill/>
        </p:spPr>
      </p:pic>
      <p:pic>
        <p:nvPicPr>
          <p:cNvPr id="24580" name="Picture 4" descr="http://media.club4x4.ru/uploads/posts/2009-07/1249036578_hobby_nissan_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005064"/>
            <a:ext cx="3177169" cy="191683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084168" y="3645024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</a:rPr>
              <a:t>Дельтаплан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59832" y="6021288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>
                <a:solidFill>
                  <a:srgbClr val="002060"/>
                </a:solidFill>
              </a:rPr>
              <a:t>Параплан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layer.myshared.ru/1253487/data/images/img33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-63497" y="1"/>
            <a:ext cx="9207498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582175" y="1988840"/>
            <a:ext cx="597965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Давайте поиграем!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ropowerpoint.ru/wp-content/uploads/2013/02/RazvitiePrintmini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361554" y="260648"/>
            <a:ext cx="53067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Третий лишний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" name="Picture 2" descr="http://animated-gifs.org/wp-content/uploads/2012/02/ambulance-007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1844824"/>
            <a:ext cx="2520280" cy="1800200"/>
          </a:xfrm>
          <a:prstGeom prst="rect">
            <a:avLst/>
          </a:prstGeom>
          <a:noFill/>
        </p:spPr>
      </p:pic>
      <p:pic>
        <p:nvPicPr>
          <p:cNvPr id="5" name="Picture 16" descr="http://www.playcast.ru/uploads/2014/10/14/1020976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1988840"/>
            <a:ext cx="2376264" cy="1386831"/>
          </a:xfrm>
          <a:prstGeom prst="rect">
            <a:avLst/>
          </a:prstGeom>
          <a:noFill/>
        </p:spPr>
      </p:pic>
      <p:pic>
        <p:nvPicPr>
          <p:cNvPr id="6" name="Picture 22" descr="http://i41.tinypic.com/6prxh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4149080"/>
            <a:ext cx="2376264" cy="16725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ropowerpoint.ru/wp-content/uploads/2013/02/RazvitiePrintmini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0" descr="http://kocmotor.com/images/ARABALAR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268760"/>
            <a:ext cx="2736304" cy="1975099"/>
          </a:xfrm>
          <a:prstGeom prst="rect">
            <a:avLst/>
          </a:prstGeom>
          <a:noFill/>
        </p:spPr>
      </p:pic>
      <p:pic>
        <p:nvPicPr>
          <p:cNvPr id="4" name="Picture 2" descr="http://www.animated-gifs.eu/transportation-bulldozers/00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268760"/>
            <a:ext cx="2664296" cy="2021954"/>
          </a:xfrm>
          <a:prstGeom prst="rect">
            <a:avLst/>
          </a:prstGeom>
          <a:noFill/>
        </p:spPr>
      </p:pic>
      <p:pic>
        <p:nvPicPr>
          <p:cNvPr id="5" name="Picture 20" descr="http://www.animated-pictures.net/pictures/Avatars/259%20Animated%20avatars/nnncars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005064"/>
            <a:ext cx="4536504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propowerpoint.ru/wp-content/uploads/2013/02/RazvitiePrintmini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8" descr="http://rs263.pbsrc.com/albums/ii155/casemx170/thluchtballon4.gif~c20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764704"/>
            <a:ext cx="1905000" cy="2913112"/>
          </a:xfrm>
          <a:prstGeom prst="rect">
            <a:avLst/>
          </a:prstGeom>
          <a:noFill/>
        </p:spPr>
      </p:pic>
      <p:pic>
        <p:nvPicPr>
          <p:cNvPr id="4" name="Picture 20" descr="http://shop.avtorkopirayt.ru/fevrali/vertolet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556792"/>
            <a:ext cx="2880320" cy="1919461"/>
          </a:xfrm>
          <a:prstGeom prst="rect">
            <a:avLst/>
          </a:prstGeom>
          <a:noFill/>
        </p:spPr>
      </p:pic>
      <p:pic>
        <p:nvPicPr>
          <p:cNvPr id="5" name="Picture 4" descr="http://www.goole.uk.net/images/tug_boat_lg_wht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3789040"/>
            <a:ext cx="3672408" cy="172362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.espicture.ru/2/kartinki--dlya-prezentaytsiyy-detskiyy-sad-2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1196752"/>
            <a:ext cx="617088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Спасибо за внимание!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811</Words>
  <Application>WPS Presentation</Application>
  <PresentationFormat>Экран (4:3)</PresentationFormat>
  <Paragraphs>86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Arial</vt:lpstr>
      <vt:lpstr>SimSun</vt:lpstr>
      <vt:lpstr>Wingdings</vt:lpstr>
      <vt:lpstr>Calibri</vt:lpstr>
      <vt:lpstr>Microsoft YaHei</vt:lpstr>
      <vt:lpstr>Arial Unicode MS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ASUS</cp:lastModifiedBy>
  <cp:revision>23</cp:revision>
  <dcterms:created xsi:type="dcterms:W3CDTF">2015-11-08T13:14:00Z</dcterms:created>
  <dcterms:modified xsi:type="dcterms:W3CDTF">2026-02-24T15:06:28Z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3AA49E8C8E8D43DFA1DFE3587D85A1AB_12</vt:lpwstr>
  </property>
  <property fmtid="{D5CDD505-2E9C-101B-9397-08002B2CF9AE}" pid="3" name="KSOProductBuildVer">
    <vt:lpwstr>1049-12.2.0.23196</vt:lpwstr>
  </property>
</Properties>
</file>