
<file path=[Content_Types].xml><?xml version="1.0" encoding="utf-8"?>
<Types xmlns="http://schemas.openxmlformats.org/package/2006/content-types">
  <Default Extension="jpeg" ContentType="image/jpeg"/>
  <Default Extension="JPG" ContentType="image/.jpg"/>
  <Default Extension="wav" ContentType="audio/x-wav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slideLayouts/slideLayout133.xml" ContentType="application/vnd.openxmlformats-officedocument.presentationml.slideLayout+xml"/>
  <Override PartName="/ppt/slideLayouts/slideLayout134.xml" ContentType="application/vnd.openxmlformats-officedocument.presentationml.slideLayout+xml"/>
  <Override PartName="/ppt/slideLayouts/slideLayout135.xml" ContentType="application/vnd.openxmlformats-officedocument.presentationml.slideLayout+xml"/>
  <Override PartName="/ppt/slideLayouts/slideLayout136.xml" ContentType="application/vnd.openxmlformats-officedocument.presentationml.slideLayout+xml"/>
  <Override PartName="/ppt/slideLayouts/slideLayout137.xml" ContentType="application/vnd.openxmlformats-officedocument.presentationml.slideLayout+xml"/>
  <Override PartName="/ppt/slideLayouts/slideLayout138.xml" ContentType="application/vnd.openxmlformats-officedocument.presentationml.slideLayout+xml"/>
  <Override PartName="/ppt/slideLayouts/slideLayout139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40.xml" ContentType="application/vnd.openxmlformats-officedocument.presentationml.slideLayout+xml"/>
  <Override PartName="/ppt/slideLayouts/slideLayout141.xml" ContentType="application/vnd.openxmlformats-officedocument.presentationml.slideLayout+xml"/>
  <Override PartName="/ppt/slideLayouts/slideLayout142.xml" ContentType="application/vnd.openxmlformats-officedocument.presentationml.slideLayout+xml"/>
  <Override PartName="/ppt/slideLayouts/slideLayout14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10.xml" ContentType="application/vnd.openxmlformats-officedocument.theme+xml"/>
  <Override PartName="/ppt/theme/theme11.xml" ContentType="application/vnd.openxmlformats-officedocument.theme+xml"/>
  <Override PartName="/ppt/theme/theme12.xml" ContentType="application/vnd.openxmlformats-officedocument.theme+xml"/>
  <Override PartName="/ppt/theme/theme13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theme/theme7.xml" ContentType="application/vnd.openxmlformats-officedocument.theme+xml"/>
  <Override PartName="/ppt/theme/theme8.xml" ContentType="application/vnd.openxmlformats-officedocument.theme+xml"/>
  <Override PartName="/ppt/theme/theme9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  <p:sldMasterId id="2147483672" r:id="rId4"/>
    <p:sldMasterId id="2147483684" r:id="rId5"/>
    <p:sldMasterId id="2147483696" r:id="rId6"/>
    <p:sldMasterId id="2147483708" r:id="rId7"/>
    <p:sldMasterId id="2147483720" r:id="rId8"/>
    <p:sldMasterId id="2147483732" r:id="rId9"/>
    <p:sldMasterId id="2147483744" r:id="rId10"/>
    <p:sldMasterId id="2147483756" r:id="rId11"/>
    <p:sldMasterId id="2147483768" r:id="rId12"/>
    <p:sldMasterId id="2147483780" r:id="rId13"/>
    <p:sldMasterId id="2147483792" r:id="rId14"/>
  </p:sldMasterIdLst>
  <p:sldIdLst>
    <p:sldId id="256" r:id="rId15"/>
    <p:sldId id="271" r:id="rId16"/>
    <p:sldId id="257" r:id="rId17"/>
    <p:sldId id="259" r:id="rId18"/>
    <p:sldId id="260" r:id="rId19"/>
    <p:sldId id="261" r:id="rId20"/>
    <p:sldId id="262" r:id="rId21"/>
    <p:sldId id="263" r:id="rId22"/>
    <p:sldId id="264" r:id="rId23"/>
    <p:sldId id="265" r:id="rId24"/>
    <p:sldId id="266" r:id="rId25"/>
    <p:sldId id="267" r:id="rId26"/>
    <p:sldId id="268" r:id="rId27"/>
    <p:sldId id="269" r:id="rId28"/>
    <p:sldId id="270" r:id="rId29"/>
    <p:sldId id="272" r:id="rId30"/>
    <p:sldId id="274" r:id="rId31"/>
    <p:sldId id="275" r:id="rId32"/>
    <p:sldId id="273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Master" Target="slideMasters/slideMaster8.xml"/><Relationship Id="rId8" Type="http://schemas.openxmlformats.org/officeDocument/2006/relationships/slideMaster" Target="slideMasters/slideMaster7.xml"/><Relationship Id="rId7" Type="http://schemas.openxmlformats.org/officeDocument/2006/relationships/slideMaster" Target="slideMasters/slideMaster6.xml"/><Relationship Id="rId6" Type="http://schemas.openxmlformats.org/officeDocument/2006/relationships/slideMaster" Target="slideMasters/slideMaster5.xml"/><Relationship Id="rId5" Type="http://schemas.openxmlformats.org/officeDocument/2006/relationships/slideMaster" Target="slideMasters/slideMaster4.xml"/><Relationship Id="rId4" Type="http://schemas.openxmlformats.org/officeDocument/2006/relationships/slideMaster" Target="slideMasters/slideMaster3.xml"/><Relationship Id="rId36" Type="http://schemas.openxmlformats.org/officeDocument/2006/relationships/tableStyles" Target="tableStyles.xml"/><Relationship Id="rId35" Type="http://schemas.openxmlformats.org/officeDocument/2006/relationships/viewProps" Target="viewProps.xml"/><Relationship Id="rId34" Type="http://schemas.openxmlformats.org/officeDocument/2006/relationships/presProps" Target="presProps.xml"/><Relationship Id="rId33" Type="http://schemas.openxmlformats.org/officeDocument/2006/relationships/slide" Target="slides/slide19.xml"/><Relationship Id="rId32" Type="http://schemas.openxmlformats.org/officeDocument/2006/relationships/slide" Target="slides/slide18.xml"/><Relationship Id="rId31" Type="http://schemas.openxmlformats.org/officeDocument/2006/relationships/slide" Target="slides/slide17.xml"/><Relationship Id="rId30" Type="http://schemas.openxmlformats.org/officeDocument/2006/relationships/slide" Target="slides/slide16.xml"/><Relationship Id="rId3" Type="http://schemas.openxmlformats.org/officeDocument/2006/relationships/slideMaster" Target="slideMasters/slideMaster2.xml"/><Relationship Id="rId29" Type="http://schemas.openxmlformats.org/officeDocument/2006/relationships/slide" Target="slides/slide15.xml"/><Relationship Id="rId28" Type="http://schemas.openxmlformats.org/officeDocument/2006/relationships/slide" Target="slides/slide14.xml"/><Relationship Id="rId27" Type="http://schemas.openxmlformats.org/officeDocument/2006/relationships/slide" Target="slides/slide13.xml"/><Relationship Id="rId26" Type="http://schemas.openxmlformats.org/officeDocument/2006/relationships/slide" Target="slides/slide12.xml"/><Relationship Id="rId25" Type="http://schemas.openxmlformats.org/officeDocument/2006/relationships/slide" Target="slides/slide11.xml"/><Relationship Id="rId24" Type="http://schemas.openxmlformats.org/officeDocument/2006/relationships/slide" Target="slides/slide10.xml"/><Relationship Id="rId23" Type="http://schemas.openxmlformats.org/officeDocument/2006/relationships/slide" Target="slides/slide9.xml"/><Relationship Id="rId22" Type="http://schemas.openxmlformats.org/officeDocument/2006/relationships/slide" Target="slides/slide8.xml"/><Relationship Id="rId21" Type="http://schemas.openxmlformats.org/officeDocument/2006/relationships/slide" Target="slides/slide7.xml"/><Relationship Id="rId20" Type="http://schemas.openxmlformats.org/officeDocument/2006/relationships/slide" Target="slides/slide6.xml"/><Relationship Id="rId2" Type="http://schemas.openxmlformats.org/officeDocument/2006/relationships/theme" Target="theme/theme1.xml"/><Relationship Id="rId19" Type="http://schemas.openxmlformats.org/officeDocument/2006/relationships/slide" Target="slides/slide5.xml"/><Relationship Id="rId18" Type="http://schemas.openxmlformats.org/officeDocument/2006/relationships/slide" Target="slides/slide4.xml"/><Relationship Id="rId17" Type="http://schemas.openxmlformats.org/officeDocument/2006/relationships/slide" Target="slides/slide3.xml"/><Relationship Id="rId16" Type="http://schemas.openxmlformats.org/officeDocument/2006/relationships/slide" Target="slides/slide2.xml"/><Relationship Id="rId15" Type="http://schemas.openxmlformats.org/officeDocument/2006/relationships/slide" Target="slides/slide1.xml"/><Relationship Id="rId14" Type="http://schemas.openxmlformats.org/officeDocument/2006/relationships/slideMaster" Target="slideMasters/slideMaster13.xml"/><Relationship Id="rId13" Type="http://schemas.openxmlformats.org/officeDocument/2006/relationships/slideMaster" Target="slideMasters/slideMaster12.xml"/><Relationship Id="rId12" Type="http://schemas.openxmlformats.org/officeDocument/2006/relationships/slideMaster" Target="slideMasters/slideMaster11.xml"/><Relationship Id="rId11" Type="http://schemas.openxmlformats.org/officeDocument/2006/relationships/slideMaster" Target="slideMasters/slideMaster10.xml"/><Relationship Id="rId10" Type="http://schemas.openxmlformats.org/officeDocument/2006/relationships/slideMaster" Target="slideMasters/slideMaster9.xml"/><Relationship Id="rId1" Type="http://schemas.openxmlformats.org/officeDocument/2006/relationships/slideMaster" Target="slideMasters/slideMaster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>
    <p:wedge/>
  </p:transition>
</p:sldLayout>
</file>

<file path=ppt/slideLayouts/slideLayout1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F50B006-4897-4BA0-BF16-7FBC063EA6DC}" type="datetimeFigureOut">
              <a:rPr lang="ru-RU">
                <a:solidFill>
                  <a:srgbClr val="4E5B6F">
                    <a:shade val="90000"/>
                  </a:srgbClr>
                </a:solidFill>
              </a:rPr>
            </a:fld>
            <a:endParaRPr lang="ru-RU">
              <a:solidFill>
                <a:srgbClr val="4E5B6F">
                  <a:shade val="90000"/>
                </a:srgbClr>
              </a:solidFill>
            </a:endParaRPr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E5B6F">
                  <a:shade val="90000"/>
                </a:srgbClr>
              </a:solidFill>
            </a:endParaRPr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9F907A-CEF2-461E-9501-E2F8E506BD42}" type="slidenum">
              <a:rPr lang="ru-RU">
                <a:solidFill>
                  <a:srgbClr val="4E5B6F">
                    <a:shade val="90000"/>
                  </a:srgbClr>
                </a:solidFill>
              </a:rPr>
            </a:fld>
            <a:endParaRPr lang="ru-RU">
              <a:solidFill>
                <a:srgbClr val="4E5B6F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3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451DEA-912E-404D-BA69-8FB3B6897625}" type="datetimeFigureOut">
              <a:rPr lang="ru-RU">
                <a:solidFill>
                  <a:srgbClr val="4E5B6F">
                    <a:shade val="90000"/>
                  </a:srgbClr>
                </a:solidFill>
              </a:rPr>
            </a:fld>
            <a:endParaRPr lang="ru-RU">
              <a:solidFill>
                <a:srgbClr val="4E5B6F">
                  <a:shade val="90000"/>
                </a:srgbClr>
              </a:solidFill>
            </a:endParaRPr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E5B6F">
                  <a:shade val="90000"/>
                </a:srgbClr>
              </a:solidFill>
            </a:endParaRPr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5418C6-C05D-46D1-B708-70AB9D435670}" type="slidenum">
              <a:rPr lang="ru-RU">
                <a:solidFill>
                  <a:srgbClr val="4E5B6F">
                    <a:shade val="90000"/>
                  </a:srgbClr>
                </a:solidFill>
              </a:rPr>
            </a:fld>
            <a:endParaRPr lang="ru-RU">
              <a:solidFill>
                <a:srgbClr val="4E5B6F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5ED23-1595-4230-B3BD-25D9B8B0CDB1}" type="datetimeFigureOut">
              <a:rPr lang="ru-RU">
                <a:solidFill>
                  <a:srgbClr val="4E5B6F">
                    <a:shade val="90000"/>
                  </a:srgbClr>
                </a:solidFill>
              </a:rPr>
            </a:fld>
            <a:endParaRPr lang="ru-RU">
              <a:solidFill>
                <a:srgbClr val="4E5B6F">
                  <a:shade val="90000"/>
                </a:srgbClr>
              </a:solidFill>
            </a:endParaRPr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E5B6F">
                  <a:shade val="90000"/>
                </a:srgbClr>
              </a:solidFill>
            </a:endParaRPr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F1F1EF-36FB-4ACD-A0DF-9418F409A087}" type="slidenum">
              <a:rPr lang="ru-RU">
                <a:solidFill>
                  <a:srgbClr val="4E5B6F">
                    <a:shade val="90000"/>
                  </a:srgbClr>
                </a:solidFill>
              </a:rPr>
            </a:fld>
            <a:endParaRPr lang="ru-RU">
              <a:solidFill>
                <a:srgbClr val="4E5B6F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D7A632-0729-4CD7-B4F6-951A288C93D6}" type="datetimeFigureOut">
              <a:rPr lang="ru-RU">
                <a:solidFill>
                  <a:srgbClr val="4E5B6F">
                    <a:shade val="90000"/>
                  </a:srgbClr>
                </a:solidFill>
              </a:rPr>
            </a:fld>
            <a:endParaRPr lang="ru-RU">
              <a:solidFill>
                <a:srgbClr val="4E5B6F">
                  <a:shade val="90000"/>
                </a:srgbClr>
              </a:solidFill>
            </a:endParaRPr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E5B6F">
                  <a:shade val="90000"/>
                </a:srgbClr>
              </a:solidFill>
            </a:endParaRPr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475456-13EB-4AA4-A07D-351562E3A02D}" type="slidenum">
              <a:rPr lang="ru-RU">
                <a:solidFill>
                  <a:srgbClr val="4E5B6F">
                    <a:shade val="90000"/>
                  </a:srgbClr>
                </a:solidFill>
              </a:rPr>
            </a:fld>
            <a:endParaRPr lang="ru-RU">
              <a:solidFill>
                <a:srgbClr val="4E5B6F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2DF07A-ECA1-428B-BBAE-6840D0E9CBC9}" type="datetimeFigureOut">
              <a:rPr lang="ru-RU">
                <a:solidFill>
                  <a:srgbClr val="4E5B6F">
                    <a:shade val="90000"/>
                  </a:srgbClr>
                </a:solidFill>
              </a:rPr>
            </a:fld>
            <a:endParaRPr lang="ru-RU">
              <a:solidFill>
                <a:srgbClr val="4E5B6F">
                  <a:shade val="90000"/>
                </a:srgbClr>
              </a:solidFill>
            </a:endParaRPr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E5B6F">
                  <a:shade val="90000"/>
                </a:srgbClr>
              </a:solidFill>
            </a:endParaRPr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B807FC-1E04-4AE5-A91D-4B140388C157}" type="slidenum">
              <a:rPr lang="ru-RU">
                <a:solidFill>
                  <a:srgbClr val="4E5B6F">
                    <a:shade val="90000"/>
                  </a:srgbClr>
                </a:solidFill>
              </a:rPr>
            </a:fld>
            <a:endParaRPr lang="ru-RU">
              <a:solidFill>
                <a:srgbClr val="4E5B6F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3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0EDC16-A223-4D11-A1DB-EF8D92514DA9}" type="datetimeFigureOut">
              <a:rPr lang="ru-RU">
                <a:solidFill>
                  <a:srgbClr val="4E5B6F">
                    <a:shade val="90000"/>
                  </a:srgbClr>
                </a:solidFill>
              </a:rPr>
            </a:fld>
            <a:endParaRPr lang="ru-RU">
              <a:solidFill>
                <a:srgbClr val="4E5B6F">
                  <a:shade val="90000"/>
                </a:srgbClr>
              </a:solidFill>
            </a:endParaRPr>
          </a:p>
        </p:txBody>
      </p:sp>
      <p:sp>
        <p:nvSpPr>
          <p:cNvPr id="4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E5B6F">
                  <a:shade val="90000"/>
                </a:srgbClr>
              </a:solidFill>
            </a:endParaRPr>
          </a:p>
        </p:txBody>
      </p:sp>
      <p:sp>
        <p:nvSpPr>
          <p:cNvPr id="5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85AF0D-4010-4100-8420-F0374DBB2757}" type="slidenum">
              <a:rPr lang="ru-RU">
                <a:solidFill>
                  <a:srgbClr val="4E5B6F">
                    <a:shade val="90000"/>
                  </a:srgbClr>
                </a:solidFill>
              </a:rPr>
            </a:fld>
            <a:endParaRPr lang="ru-RU">
              <a:solidFill>
                <a:srgbClr val="4E5B6F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3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5B26D5-7F8F-4859-9BB0-C52127DC7FA8}" type="datetimeFigureOut">
              <a:rPr lang="ru-RU">
                <a:solidFill>
                  <a:srgbClr val="4E5B6F">
                    <a:shade val="90000"/>
                  </a:srgbClr>
                </a:solidFill>
              </a:rPr>
            </a:fld>
            <a:endParaRPr lang="ru-RU">
              <a:solidFill>
                <a:srgbClr val="4E5B6F">
                  <a:shade val="90000"/>
                </a:srgbClr>
              </a:solidFill>
            </a:endParaRPr>
          </a:p>
        </p:txBody>
      </p:sp>
      <p:sp>
        <p:nvSpPr>
          <p:cNvPr id="3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E5B6F">
                  <a:shade val="90000"/>
                </a:srgbClr>
              </a:solidFill>
            </a:endParaRPr>
          </a:p>
        </p:txBody>
      </p:sp>
      <p:sp>
        <p:nvSpPr>
          <p:cNvPr id="4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EF3F17-6410-4E52-899E-56025A06AC33}" type="slidenum">
              <a:rPr lang="ru-RU">
                <a:solidFill>
                  <a:srgbClr val="4E5B6F">
                    <a:shade val="90000"/>
                  </a:srgbClr>
                </a:solidFill>
              </a:rPr>
            </a:fld>
            <a:endParaRPr lang="ru-RU">
              <a:solidFill>
                <a:srgbClr val="4E5B6F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4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3AF640-54F5-4B7F-BB3D-F4AD279DD65F}" type="datetimeFigureOut">
              <a:rPr lang="ru-RU">
                <a:solidFill>
                  <a:srgbClr val="4E5B6F">
                    <a:shade val="90000"/>
                  </a:srgbClr>
                </a:solidFill>
              </a:rPr>
            </a:fld>
            <a:endParaRPr lang="ru-RU">
              <a:solidFill>
                <a:srgbClr val="4E5B6F">
                  <a:shade val="90000"/>
                </a:srgbClr>
              </a:solidFill>
            </a:endParaRPr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E5B6F">
                  <a:shade val="90000"/>
                </a:srgbClr>
              </a:solidFill>
            </a:endParaRPr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F30FC5-ED04-4BB4-B79C-0C0231D81BA7}" type="slidenum">
              <a:rPr lang="ru-RU">
                <a:solidFill>
                  <a:srgbClr val="4E5B6F">
                    <a:shade val="90000"/>
                  </a:srgbClr>
                </a:solidFill>
              </a:rPr>
            </a:fld>
            <a:endParaRPr lang="ru-RU">
              <a:solidFill>
                <a:srgbClr val="4E5B6F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4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 showMasterSp="0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с одним вырезанным скругленным углом 8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6" name="Прямоугольный треугольник 11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Полилиния 9"/>
          <p:cNvSpPr/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Полилиния 10"/>
          <p:cNvSpPr/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ru-RU" smtClean="0"/>
              <a:t>Образец текста</a:t>
            </a:r>
            <a:endParaRPr lang="ru-RU" smtClean="0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9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7E37DD-5BA9-499E-9322-E441EAFF2449}" type="datetimeFigureOut">
              <a:rPr lang="ru-RU">
                <a:solidFill>
                  <a:srgbClr val="4E5B6F">
                    <a:shade val="90000"/>
                  </a:srgbClr>
                </a:solidFill>
              </a:rPr>
            </a:fld>
            <a:endParaRPr lang="ru-RU">
              <a:solidFill>
                <a:srgbClr val="4E5B6F">
                  <a:shade val="90000"/>
                </a:srgbClr>
              </a:solidFill>
            </a:endParaRPr>
          </a:p>
        </p:txBody>
      </p:sp>
      <p:sp>
        <p:nvSpPr>
          <p:cNvPr id="10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E5B6F">
                  <a:shade val="90000"/>
                </a:srgbClr>
              </a:solidFill>
            </a:endParaRPr>
          </a:p>
        </p:txBody>
      </p:sp>
      <p:sp>
        <p:nvSpPr>
          <p:cNvPr id="11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B58E58-6C37-4063-975A-F4EF2B734B44}" type="slidenum">
              <a:rPr lang="ru-RU">
                <a:solidFill>
                  <a:srgbClr val="4E5B6F">
                    <a:shade val="90000"/>
                  </a:srgbClr>
                </a:solidFill>
              </a:rPr>
            </a:fld>
            <a:endParaRPr lang="ru-RU">
              <a:solidFill>
                <a:srgbClr val="4E5B6F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4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E31C96-B19F-4B78-85E1-3ABEEDFB655E}" type="datetimeFigureOut">
              <a:rPr lang="ru-RU">
                <a:solidFill>
                  <a:srgbClr val="4E5B6F">
                    <a:shade val="90000"/>
                  </a:srgbClr>
                </a:solidFill>
              </a:rPr>
            </a:fld>
            <a:endParaRPr lang="ru-RU">
              <a:solidFill>
                <a:srgbClr val="4E5B6F">
                  <a:shade val="90000"/>
                </a:srgbClr>
              </a:solidFill>
            </a:endParaRPr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E5B6F">
                  <a:shade val="90000"/>
                </a:srgbClr>
              </a:solidFill>
            </a:endParaRPr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A26054-E846-4993-A6A0-98313F5A28F8}" type="slidenum">
              <a:rPr lang="ru-RU">
                <a:solidFill>
                  <a:srgbClr val="4E5B6F">
                    <a:shade val="90000"/>
                  </a:srgbClr>
                </a:solidFill>
              </a:rPr>
            </a:fld>
            <a:endParaRPr lang="ru-RU">
              <a:solidFill>
                <a:srgbClr val="4E5B6F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Layouts/slideLayout1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5429BA-72FE-4E99-89DC-FCE9C5755EA3}" type="datetimeFigureOut">
              <a:rPr lang="ru-RU">
                <a:solidFill>
                  <a:srgbClr val="4E5B6F">
                    <a:shade val="90000"/>
                  </a:srgbClr>
                </a:solidFill>
              </a:rPr>
            </a:fld>
            <a:endParaRPr lang="ru-RU">
              <a:solidFill>
                <a:srgbClr val="4E5B6F">
                  <a:shade val="90000"/>
                </a:srgbClr>
              </a:solidFill>
            </a:endParaRPr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4E5B6F">
                  <a:shade val="90000"/>
                </a:srgbClr>
              </a:solidFill>
            </a:endParaRPr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D4BAA10-6E6C-4E84-91DF-73A175A00503}" type="slidenum">
              <a:rPr lang="ru-RU">
                <a:solidFill>
                  <a:srgbClr val="4E5B6F">
                    <a:shade val="90000"/>
                  </a:srgbClr>
                </a:solidFill>
              </a:rPr>
            </a:fld>
            <a:endParaRPr lang="ru-RU">
              <a:solidFill>
                <a:srgbClr val="4E5B6F">
                  <a:shade val="90000"/>
                </a:srgb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2" Type="http://schemas.openxmlformats.org/officeDocument/2006/relationships/theme" Target="../theme/theme2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31.xml"/><Relationship Id="rId8" Type="http://schemas.openxmlformats.org/officeDocument/2006/relationships/slideLayout" Target="../slideLayouts/slideLayout30.xml"/><Relationship Id="rId7" Type="http://schemas.openxmlformats.org/officeDocument/2006/relationships/slideLayout" Target="../slideLayouts/slideLayout29.xml"/><Relationship Id="rId6" Type="http://schemas.openxmlformats.org/officeDocument/2006/relationships/slideLayout" Target="../slideLayouts/slideLayout28.xml"/><Relationship Id="rId5" Type="http://schemas.openxmlformats.org/officeDocument/2006/relationships/slideLayout" Target="../slideLayouts/slideLayout27.xml"/><Relationship Id="rId4" Type="http://schemas.openxmlformats.org/officeDocument/2006/relationships/slideLayout" Target="../slideLayouts/slideLayout26.xml"/><Relationship Id="rId3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4.xml"/><Relationship Id="rId12" Type="http://schemas.openxmlformats.org/officeDocument/2006/relationships/theme" Target="../theme/theme3.xml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" Type="http://schemas.openxmlformats.org/officeDocument/2006/relationships/slideLayout" Target="../slideLayouts/slideLayout23.xml"/></Relationships>
</file>

<file path=ppt/slideMasters/_rels/slideMaster4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42.xml"/><Relationship Id="rId8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0.xml"/><Relationship Id="rId6" Type="http://schemas.openxmlformats.org/officeDocument/2006/relationships/slideLayout" Target="../slideLayouts/slideLayout39.xml"/><Relationship Id="rId5" Type="http://schemas.openxmlformats.org/officeDocument/2006/relationships/slideLayout" Target="../slideLayouts/slideLayout38.xml"/><Relationship Id="rId4" Type="http://schemas.openxmlformats.org/officeDocument/2006/relationships/slideLayout" Target="../slideLayouts/slideLayout37.xml"/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2" Type="http://schemas.openxmlformats.org/officeDocument/2006/relationships/theme" Target="../theme/theme4.xml"/><Relationship Id="rId11" Type="http://schemas.openxmlformats.org/officeDocument/2006/relationships/slideLayout" Target="../slideLayouts/slideLayout44.xml"/><Relationship Id="rId10" Type="http://schemas.openxmlformats.org/officeDocument/2006/relationships/slideLayout" Target="../slideLayouts/slideLayout43.xml"/><Relationship Id="rId1" Type="http://schemas.openxmlformats.org/officeDocument/2006/relationships/slideLayout" Target="../slideLayouts/slideLayout34.xml"/></Relationships>
</file>

<file path=ppt/slideMasters/_rels/slideMaster5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53.xml"/><Relationship Id="rId8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1.xml"/><Relationship Id="rId6" Type="http://schemas.openxmlformats.org/officeDocument/2006/relationships/slideLayout" Target="../slideLayouts/slideLayout50.xml"/><Relationship Id="rId5" Type="http://schemas.openxmlformats.org/officeDocument/2006/relationships/slideLayout" Target="../slideLayouts/slideLayout49.xml"/><Relationship Id="rId4" Type="http://schemas.openxmlformats.org/officeDocument/2006/relationships/slideLayout" Target="../slideLayouts/slideLayout48.xml"/><Relationship Id="rId3" Type="http://schemas.openxmlformats.org/officeDocument/2006/relationships/slideLayout" Target="../slideLayouts/slideLayout47.xml"/><Relationship Id="rId2" Type="http://schemas.openxmlformats.org/officeDocument/2006/relationships/slideLayout" Target="../slideLayouts/slideLayout46.xml"/><Relationship Id="rId12" Type="http://schemas.openxmlformats.org/officeDocument/2006/relationships/theme" Target="../theme/theme5.xml"/><Relationship Id="rId11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54.xml"/><Relationship Id="rId1" Type="http://schemas.openxmlformats.org/officeDocument/2006/relationships/slideLayout" Target="../slideLayouts/slideLayout45.xml"/></Relationships>
</file>

<file path=ppt/slideMasters/_rels/slideMaster6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64.xml"/><Relationship Id="rId8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2.xml"/><Relationship Id="rId6" Type="http://schemas.openxmlformats.org/officeDocument/2006/relationships/slideLayout" Target="../slideLayouts/slideLayout61.xml"/><Relationship Id="rId5" Type="http://schemas.openxmlformats.org/officeDocument/2006/relationships/slideLayout" Target="../slideLayouts/slideLayout60.xml"/><Relationship Id="rId4" Type="http://schemas.openxmlformats.org/officeDocument/2006/relationships/slideLayout" Target="../slideLayouts/slideLayout59.xml"/><Relationship Id="rId3" Type="http://schemas.openxmlformats.org/officeDocument/2006/relationships/slideLayout" Target="../slideLayouts/slideLayout58.xml"/><Relationship Id="rId2" Type="http://schemas.openxmlformats.org/officeDocument/2006/relationships/slideLayout" Target="../slideLayouts/slideLayout57.xml"/><Relationship Id="rId12" Type="http://schemas.openxmlformats.org/officeDocument/2006/relationships/theme" Target="../theme/theme6.xml"/><Relationship Id="rId11" Type="http://schemas.openxmlformats.org/officeDocument/2006/relationships/slideLayout" Target="../slideLayouts/slideLayout66.xml"/><Relationship Id="rId10" Type="http://schemas.openxmlformats.org/officeDocument/2006/relationships/slideLayout" Target="../slideLayouts/slideLayout65.xml"/><Relationship Id="rId1" Type="http://schemas.openxmlformats.org/officeDocument/2006/relationships/slideLayout" Target="../slideLayouts/slideLayout56.xml"/></Relationships>
</file>

<file path=ppt/slideMasters/_rels/slideMaster7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75.xml"/><Relationship Id="rId8" Type="http://schemas.openxmlformats.org/officeDocument/2006/relationships/slideLayout" Target="../slideLayouts/slideLayout74.xml"/><Relationship Id="rId7" Type="http://schemas.openxmlformats.org/officeDocument/2006/relationships/slideLayout" Target="../slideLayouts/slideLayout73.xml"/><Relationship Id="rId6" Type="http://schemas.openxmlformats.org/officeDocument/2006/relationships/slideLayout" Target="../slideLayouts/slideLayout72.xml"/><Relationship Id="rId5" Type="http://schemas.openxmlformats.org/officeDocument/2006/relationships/slideLayout" Target="../slideLayouts/slideLayout71.xml"/><Relationship Id="rId4" Type="http://schemas.openxmlformats.org/officeDocument/2006/relationships/slideLayout" Target="../slideLayouts/slideLayout70.xml"/><Relationship Id="rId3" Type="http://schemas.openxmlformats.org/officeDocument/2006/relationships/slideLayout" Target="../slideLayouts/slideLayout69.xml"/><Relationship Id="rId2" Type="http://schemas.openxmlformats.org/officeDocument/2006/relationships/slideLayout" Target="../slideLayouts/slideLayout68.xml"/><Relationship Id="rId12" Type="http://schemas.openxmlformats.org/officeDocument/2006/relationships/theme" Target="../theme/theme7.xml"/><Relationship Id="rId11" Type="http://schemas.openxmlformats.org/officeDocument/2006/relationships/slideLayout" Target="../slideLayouts/slideLayout77.xml"/><Relationship Id="rId10" Type="http://schemas.openxmlformats.org/officeDocument/2006/relationships/slideLayout" Target="../slideLayouts/slideLayout76.xml"/><Relationship Id="rId1" Type="http://schemas.openxmlformats.org/officeDocument/2006/relationships/slideLayout" Target="../slideLayouts/slideLayout67.xml"/></Relationships>
</file>

<file path=ppt/slideMasters/_rels/slideMaster8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86.xml"/><Relationship Id="rId8" Type="http://schemas.openxmlformats.org/officeDocument/2006/relationships/slideLayout" Target="../slideLayouts/slideLayout85.xml"/><Relationship Id="rId7" Type="http://schemas.openxmlformats.org/officeDocument/2006/relationships/slideLayout" Target="../slideLayouts/slideLayout84.xml"/><Relationship Id="rId6" Type="http://schemas.openxmlformats.org/officeDocument/2006/relationships/slideLayout" Target="../slideLayouts/slideLayout83.xml"/><Relationship Id="rId5" Type="http://schemas.openxmlformats.org/officeDocument/2006/relationships/slideLayout" Target="../slideLayouts/slideLayout82.xml"/><Relationship Id="rId4" Type="http://schemas.openxmlformats.org/officeDocument/2006/relationships/slideLayout" Target="../slideLayouts/slideLayout81.xml"/><Relationship Id="rId3" Type="http://schemas.openxmlformats.org/officeDocument/2006/relationships/slideLayout" Target="../slideLayouts/slideLayout80.xml"/><Relationship Id="rId2" Type="http://schemas.openxmlformats.org/officeDocument/2006/relationships/slideLayout" Target="../slideLayouts/slideLayout79.xml"/><Relationship Id="rId12" Type="http://schemas.openxmlformats.org/officeDocument/2006/relationships/theme" Target="../theme/theme8.xml"/><Relationship Id="rId11" Type="http://schemas.openxmlformats.org/officeDocument/2006/relationships/slideLayout" Target="../slideLayouts/slideLayout88.xml"/><Relationship Id="rId10" Type="http://schemas.openxmlformats.org/officeDocument/2006/relationships/slideLayout" Target="../slideLayouts/slideLayout87.xml"/><Relationship Id="rId1" Type="http://schemas.openxmlformats.org/officeDocument/2006/relationships/slideLayout" Target="../slideLayouts/slideLayout78.xml"/></Relationships>
</file>

<file path=ppt/slideMasters/_rels/slideMaster9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7.xml"/><Relationship Id="rId8" Type="http://schemas.openxmlformats.org/officeDocument/2006/relationships/slideLayout" Target="../slideLayouts/slideLayout96.xml"/><Relationship Id="rId7" Type="http://schemas.openxmlformats.org/officeDocument/2006/relationships/slideLayout" Target="../slideLayouts/slideLayout95.xml"/><Relationship Id="rId6" Type="http://schemas.openxmlformats.org/officeDocument/2006/relationships/slideLayout" Target="../slideLayouts/slideLayout94.xml"/><Relationship Id="rId5" Type="http://schemas.openxmlformats.org/officeDocument/2006/relationships/slideLayout" Target="../slideLayouts/slideLayout93.xml"/><Relationship Id="rId4" Type="http://schemas.openxmlformats.org/officeDocument/2006/relationships/slideLayout" Target="../slideLayouts/slideLayout92.xml"/><Relationship Id="rId3" Type="http://schemas.openxmlformats.org/officeDocument/2006/relationships/slideLayout" Target="../slideLayouts/slideLayout91.xml"/><Relationship Id="rId2" Type="http://schemas.openxmlformats.org/officeDocument/2006/relationships/slideLayout" Target="../slideLayouts/slideLayout90.xml"/><Relationship Id="rId12" Type="http://schemas.openxmlformats.org/officeDocument/2006/relationships/theme" Target="../theme/theme9.xml"/><Relationship Id="rId11" Type="http://schemas.openxmlformats.org/officeDocument/2006/relationships/slideLayout" Target="../slideLayouts/slideLayout99.xml"/><Relationship Id="rId10" Type="http://schemas.openxmlformats.org/officeDocument/2006/relationships/slideLayout" Target="../slideLayouts/slideLayout98.xml"/><Relationship Id="rId1" Type="http://schemas.openxmlformats.org/officeDocument/2006/relationships/slideLayout" Target="../slideLayouts/slideLayout89.xml"/></Relationships>
</file>

<file path=ppt/slideMasters/_rels/slideMaster10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08.xml"/><Relationship Id="rId8" Type="http://schemas.openxmlformats.org/officeDocument/2006/relationships/slideLayout" Target="../slideLayouts/slideLayout107.xml"/><Relationship Id="rId7" Type="http://schemas.openxmlformats.org/officeDocument/2006/relationships/slideLayout" Target="../slideLayouts/slideLayout106.xml"/><Relationship Id="rId6" Type="http://schemas.openxmlformats.org/officeDocument/2006/relationships/slideLayout" Target="../slideLayouts/slideLayout105.xml"/><Relationship Id="rId5" Type="http://schemas.openxmlformats.org/officeDocument/2006/relationships/slideLayout" Target="../slideLayouts/slideLayout104.xml"/><Relationship Id="rId4" Type="http://schemas.openxmlformats.org/officeDocument/2006/relationships/slideLayout" Target="../slideLayouts/slideLayout103.xml"/><Relationship Id="rId3" Type="http://schemas.openxmlformats.org/officeDocument/2006/relationships/slideLayout" Target="../slideLayouts/slideLayout102.xml"/><Relationship Id="rId2" Type="http://schemas.openxmlformats.org/officeDocument/2006/relationships/slideLayout" Target="../slideLayouts/slideLayout101.xml"/><Relationship Id="rId12" Type="http://schemas.openxmlformats.org/officeDocument/2006/relationships/theme" Target="../theme/theme10.xml"/><Relationship Id="rId11" Type="http://schemas.openxmlformats.org/officeDocument/2006/relationships/slideLayout" Target="../slideLayouts/slideLayout110.xml"/><Relationship Id="rId10" Type="http://schemas.openxmlformats.org/officeDocument/2006/relationships/slideLayout" Target="../slideLayouts/slideLayout109.xml"/><Relationship Id="rId1" Type="http://schemas.openxmlformats.org/officeDocument/2006/relationships/slideLayout" Target="../slideLayouts/slideLayout100.xml"/></Relationships>
</file>

<file path=ppt/slideMasters/_rels/slideMaster1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19.xml"/><Relationship Id="rId8" Type="http://schemas.openxmlformats.org/officeDocument/2006/relationships/slideLayout" Target="../slideLayouts/slideLayout118.xml"/><Relationship Id="rId7" Type="http://schemas.openxmlformats.org/officeDocument/2006/relationships/slideLayout" Target="../slideLayouts/slideLayout117.xml"/><Relationship Id="rId6" Type="http://schemas.openxmlformats.org/officeDocument/2006/relationships/slideLayout" Target="../slideLayouts/slideLayout116.xml"/><Relationship Id="rId5" Type="http://schemas.openxmlformats.org/officeDocument/2006/relationships/slideLayout" Target="../slideLayouts/slideLayout115.xml"/><Relationship Id="rId4" Type="http://schemas.openxmlformats.org/officeDocument/2006/relationships/slideLayout" Target="../slideLayouts/slideLayout114.xml"/><Relationship Id="rId3" Type="http://schemas.openxmlformats.org/officeDocument/2006/relationships/slideLayout" Target="../slideLayouts/slideLayout113.xml"/><Relationship Id="rId2" Type="http://schemas.openxmlformats.org/officeDocument/2006/relationships/slideLayout" Target="../slideLayouts/slideLayout112.xml"/><Relationship Id="rId12" Type="http://schemas.openxmlformats.org/officeDocument/2006/relationships/theme" Target="../theme/theme11.xml"/><Relationship Id="rId11" Type="http://schemas.openxmlformats.org/officeDocument/2006/relationships/slideLayout" Target="../slideLayouts/slideLayout121.xml"/><Relationship Id="rId10" Type="http://schemas.openxmlformats.org/officeDocument/2006/relationships/slideLayout" Target="../slideLayouts/slideLayout120.xml"/><Relationship Id="rId1" Type="http://schemas.openxmlformats.org/officeDocument/2006/relationships/slideLayout" Target="../slideLayouts/slideLayout111.xml"/></Relationships>
</file>

<file path=ppt/slideMasters/_rels/slideMaster1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30.xml"/><Relationship Id="rId8" Type="http://schemas.openxmlformats.org/officeDocument/2006/relationships/slideLayout" Target="../slideLayouts/slideLayout129.xml"/><Relationship Id="rId7" Type="http://schemas.openxmlformats.org/officeDocument/2006/relationships/slideLayout" Target="../slideLayouts/slideLayout128.xml"/><Relationship Id="rId6" Type="http://schemas.openxmlformats.org/officeDocument/2006/relationships/slideLayout" Target="../slideLayouts/slideLayout127.xml"/><Relationship Id="rId5" Type="http://schemas.openxmlformats.org/officeDocument/2006/relationships/slideLayout" Target="../slideLayouts/slideLayout126.xml"/><Relationship Id="rId4" Type="http://schemas.openxmlformats.org/officeDocument/2006/relationships/slideLayout" Target="../slideLayouts/slideLayout125.xml"/><Relationship Id="rId3" Type="http://schemas.openxmlformats.org/officeDocument/2006/relationships/slideLayout" Target="../slideLayouts/slideLayout124.xml"/><Relationship Id="rId2" Type="http://schemas.openxmlformats.org/officeDocument/2006/relationships/slideLayout" Target="../slideLayouts/slideLayout123.xml"/><Relationship Id="rId12" Type="http://schemas.openxmlformats.org/officeDocument/2006/relationships/theme" Target="../theme/theme12.xml"/><Relationship Id="rId11" Type="http://schemas.openxmlformats.org/officeDocument/2006/relationships/slideLayout" Target="../slideLayouts/slideLayout132.xml"/><Relationship Id="rId10" Type="http://schemas.openxmlformats.org/officeDocument/2006/relationships/slideLayout" Target="../slideLayouts/slideLayout131.xml"/><Relationship Id="rId1" Type="http://schemas.openxmlformats.org/officeDocument/2006/relationships/slideLayout" Target="../slideLayouts/slideLayout122.xml"/></Relationships>
</file>

<file path=ppt/slideMasters/_rels/slideMaster13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141.xml"/><Relationship Id="rId8" Type="http://schemas.openxmlformats.org/officeDocument/2006/relationships/slideLayout" Target="../slideLayouts/slideLayout140.xml"/><Relationship Id="rId7" Type="http://schemas.openxmlformats.org/officeDocument/2006/relationships/slideLayout" Target="../slideLayouts/slideLayout139.xml"/><Relationship Id="rId6" Type="http://schemas.openxmlformats.org/officeDocument/2006/relationships/slideLayout" Target="../slideLayouts/slideLayout138.xml"/><Relationship Id="rId5" Type="http://schemas.openxmlformats.org/officeDocument/2006/relationships/slideLayout" Target="../slideLayouts/slideLayout137.xml"/><Relationship Id="rId4" Type="http://schemas.openxmlformats.org/officeDocument/2006/relationships/slideLayout" Target="../slideLayouts/slideLayout136.xml"/><Relationship Id="rId3" Type="http://schemas.openxmlformats.org/officeDocument/2006/relationships/slideLayout" Target="../slideLayouts/slideLayout135.xml"/><Relationship Id="rId2" Type="http://schemas.openxmlformats.org/officeDocument/2006/relationships/slideLayout" Target="../slideLayouts/slideLayout134.xml"/><Relationship Id="rId12" Type="http://schemas.openxmlformats.org/officeDocument/2006/relationships/theme" Target="../theme/theme13.xml"/><Relationship Id="rId11" Type="http://schemas.openxmlformats.org/officeDocument/2006/relationships/slideLayout" Target="../slideLayouts/slideLayout143.xml"/><Relationship Id="rId10" Type="http://schemas.openxmlformats.org/officeDocument/2006/relationships/slideLayout" Target="../slideLayouts/slideLayout142.xml"/><Relationship Id="rId1" Type="http://schemas.openxmlformats.org/officeDocument/2006/relationships/slideLayout" Target="../slideLayouts/slideLayout13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ransition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ransition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ransition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ransition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ransition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ransition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575D23-9F4C-4687-8427-17ED68C78975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6184291-18DA-4D48-9AAE-88AEA767D378}" type="slidenum">
              <a:rPr lang="ru-RU" smtClean="0">
                <a:solidFill>
                  <a:prstClr val="black">
                    <a:tint val="75000"/>
                  </a:prstClr>
                </a:solidFill>
              </a:rPr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ransition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илиния 6"/>
          <p:cNvSpPr/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8" name="Полилиния 7"/>
          <p:cNvSpPr/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solidFill>
                <a:prstClr val="black"/>
              </a:solidFill>
            </a:endParaRPr>
          </a:p>
        </p:txBody>
      </p:sp>
      <p:sp>
        <p:nvSpPr>
          <p:cNvPr id="1028" name="Заголовок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0" tIns="45720" rIns="0" bIns="0" numCol="1" anchor="b" anchorCtr="0" compatLnSpc="1"/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9" name="Текст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ru-RU" smtClean="0"/>
              <a:t>Образец текста</a:t>
            </a:r>
            <a:endParaRPr lang="ru-RU" smtClean="0"/>
          </a:p>
          <a:p>
            <a:pPr lvl="1"/>
            <a:r>
              <a:rPr lang="ru-RU" smtClean="0"/>
              <a:t>Второй уровень</a:t>
            </a:r>
            <a:endParaRPr lang="ru-RU" smtClean="0"/>
          </a:p>
          <a:p>
            <a:pPr lvl="2"/>
            <a:r>
              <a:rPr lang="ru-RU" smtClean="0"/>
              <a:t>Третий уровень</a:t>
            </a:r>
            <a:endParaRPr lang="ru-RU" smtClean="0"/>
          </a:p>
          <a:p>
            <a:pPr lvl="3"/>
            <a:r>
              <a:rPr lang="ru-RU" smtClean="0"/>
              <a:t>Четвертый уровень</a:t>
            </a:r>
            <a:endParaRPr lang="ru-RU" smtClean="0"/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84A0506-5E4E-4B59-A1FE-17B568D5655B}" type="datetimeFigureOut">
              <a:rPr lang="ru-RU">
                <a:solidFill>
                  <a:srgbClr val="4E5B6F">
                    <a:shade val="90000"/>
                  </a:srgbClr>
                </a:solidFill>
              </a:rPr>
            </a:fld>
            <a:endParaRPr lang="ru-RU">
              <a:solidFill>
                <a:srgbClr val="4E5B6F">
                  <a:shade val="90000"/>
                </a:srgbClr>
              </a:solidFill>
            </a:endParaRPr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ru-RU">
              <a:solidFill>
                <a:srgbClr val="4E5B6F">
                  <a:shade val="90000"/>
                </a:srgbClr>
              </a:solidFill>
            </a:endParaRPr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chemeClr val="tx2">
                    <a:shade val="90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3F7D0B10-DB3C-4BDA-B18B-097B55026D5B}" type="slidenum">
              <a:rPr lang="ru-RU">
                <a:solidFill>
                  <a:srgbClr val="4E5B6F">
                    <a:shade val="90000"/>
                  </a:srgbClr>
                </a:solidFill>
              </a:rPr>
            </a:fld>
            <a:endParaRPr lang="ru-RU">
              <a:solidFill>
                <a:srgbClr val="4E5B6F">
                  <a:shade val="90000"/>
                </a:srgbClr>
              </a:solidFill>
            </a:endParaRPr>
          </a:p>
        </p:txBody>
      </p:sp>
      <p:grpSp>
        <p:nvGrpSpPr>
          <p:cNvPr id="1033" name="Группа 1"/>
          <p:cNvGrpSpPr/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solidFill>
                  <a:prstClr val="black"/>
                </a:solidFill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solidFill>
                  <a:prstClr val="black"/>
                </a:solidFill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anose="020F0502020204030204" pitchFamily="34" charset="0"/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rgbClr val="FEB80A"/>
        </a:buClr>
        <a:buSzPct val="95000"/>
        <a:buFont typeface="Wingdings 2" panose="05020102010507070707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380" algn="l" rtl="0" fontAlgn="base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38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fontAlgn="base">
        <a:spcBef>
          <a:spcPct val="20000"/>
        </a:spcBef>
        <a:spcAft>
          <a:spcPct val="0"/>
        </a:spcAft>
        <a:buClr>
          <a:srgbClr val="FEB80A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405" indent="-209550" algn="l" rtl="0" fontAlgn="base">
        <a:spcBef>
          <a:spcPct val="20000"/>
        </a:spcBef>
        <a:spcAft>
          <a:spcPct val="0"/>
        </a:spcAft>
        <a:buClr>
          <a:srgbClr val="00ADDC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185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 panose="05020102010507070707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 panose="05020102010507070707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128.xml"/><Relationship Id="rId5" Type="http://schemas.openxmlformats.org/officeDocument/2006/relationships/image" Target="../media/image6.png"/><Relationship Id="rId4" Type="http://schemas.openxmlformats.org/officeDocument/2006/relationships/audio" Target="../media/audio1.wav"/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7" Type="http://schemas.openxmlformats.org/officeDocument/2006/relationships/slideLayout" Target="../slideLayouts/slideLayout18.xml"/><Relationship Id="rId6" Type="http://schemas.openxmlformats.org/officeDocument/2006/relationships/image" Target="../media/image11.GIF"/><Relationship Id="rId5" Type="http://schemas.openxmlformats.org/officeDocument/2006/relationships/image" Target="../media/image10.png"/><Relationship Id="rId4" Type="http://schemas.microsoft.com/office/2007/relationships/media" Target="file:///C:\&#1051;&#1077;&#1085;&#1072;\&#1047;&#1074;&#1091;&#1082;\&#1040;&#1088;&#1084;&#1080;&#1103;.mp3" TargetMode="External"/><Relationship Id="rId3" Type="http://schemas.openxmlformats.org/officeDocument/2006/relationships/audio" Target="file:///C:\&#1051;&#1077;&#1085;&#1072;\&#1047;&#1074;&#1091;&#1082;\&#1040;&#1088;&#1084;&#1080;&#1103;.mp3" TargetMode="External"/><Relationship Id="rId2" Type="http://schemas.openxmlformats.org/officeDocument/2006/relationships/image" Target="../media/image9.jpeg"/><Relationship Id="rId1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9.xml"/><Relationship Id="rId3" Type="http://schemas.openxmlformats.org/officeDocument/2006/relationships/image" Target="../media/image11.GIF"/><Relationship Id="rId2" Type="http://schemas.openxmlformats.org/officeDocument/2006/relationships/image" Target="../media/image12.jpeg"/><Relationship Id="rId1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40.xml"/><Relationship Id="rId3" Type="http://schemas.openxmlformats.org/officeDocument/2006/relationships/image" Target="../media/image11.GIF"/><Relationship Id="rId2" Type="http://schemas.openxmlformats.org/officeDocument/2006/relationships/image" Target="../media/image13.jpeg"/><Relationship Id="rId1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51.xml"/><Relationship Id="rId3" Type="http://schemas.openxmlformats.org/officeDocument/2006/relationships/image" Target="../media/image11.GIF"/><Relationship Id="rId2" Type="http://schemas.openxmlformats.org/officeDocument/2006/relationships/image" Target="../media/image14.jpeg"/><Relationship Id="rId1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62.xml"/><Relationship Id="rId3" Type="http://schemas.openxmlformats.org/officeDocument/2006/relationships/image" Target="../media/image11.GIF"/><Relationship Id="rId2" Type="http://schemas.openxmlformats.org/officeDocument/2006/relationships/image" Target="../media/image15.jpeg"/><Relationship Id="rId1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3.xml"/><Relationship Id="rId3" Type="http://schemas.openxmlformats.org/officeDocument/2006/relationships/image" Target="../media/image11.GIF"/><Relationship Id="rId2" Type="http://schemas.openxmlformats.org/officeDocument/2006/relationships/image" Target="../media/image16.jpeg"/><Relationship Id="rId1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3.xml"/><Relationship Id="rId1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3.xml"/><Relationship Id="rId1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9" Type="http://schemas.openxmlformats.org/officeDocument/2006/relationships/audio" Target="../media/audio3.wav"/><Relationship Id="rId8" Type="http://schemas.openxmlformats.org/officeDocument/2006/relationships/image" Target="../media/image25.png"/><Relationship Id="rId7" Type="http://schemas.openxmlformats.org/officeDocument/2006/relationships/audio" Target="../media/audio2.wav"/><Relationship Id="rId6" Type="http://schemas.openxmlformats.org/officeDocument/2006/relationships/image" Target="../media/image24.jpeg"/><Relationship Id="rId5" Type="http://schemas.openxmlformats.org/officeDocument/2006/relationships/image" Target="../media/image23.png"/><Relationship Id="rId4" Type="http://schemas.openxmlformats.org/officeDocument/2006/relationships/image" Target="../media/image22.png"/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1" Type="http://schemas.openxmlformats.org/officeDocument/2006/relationships/slideLayout" Target="../slideLayouts/slideLayout83.xml"/><Relationship Id="rId10" Type="http://schemas.openxmlformats.org/officeDocument/2006/relationships/image" Target="../media/image26.png"/><Relationship Id="rId1" Type="http://schemas.openxmlformats.org/officeDocument/2006/relationships/image" Target="../media/image19.jpeg"/></Relationships>
</file>

<file path=ppt/slides/_rels/slide13.xml.rels><?xml version="1.0" encoding="UTF-8" standalone="yes"?>
<Relationships xmlns="http://schemas.openxmlformats.org/package/2006/relationships"><Relationship Id="rId9" Type="http://schemas.openxmlformats.org/officeDocument/2006/relationships/image" Target="../media/image25.png"/><Relationship Id="rId8" Type="http://schemas.openxmlformats.org/officeDocument/2006/relationships/audio" Target="../media/audio4.wav"/><Relationship Id="rId7" Type="http://schemas.openxmlformats.org/officeDocument/2006/relationships/image" Target="../media/image24.jpeg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4" Type="http://schemas.openxmlformats.org/officeDocument/2006/relationships/image" Target="../media/image28.jpeg"/><Relationship Id="rId3" Type="http://schemas.openxmlformats.org/officeDocument/2006/relationships/image" Target="../media/image27.jpeg"/><Relationship Id="rId2" Type="http://schemas.openxmlformats.org/officeDocument/2006/relationships/image" Target="../media/image20.jpeg"/><Relationship Id="rId12" Type="http://schemas.openxmlformats.org/officeDocument/2006/relationships/slideLayout" Target="../slideLayouts/slideLayout95.xml"/><Relationship Id="rId11" Type="http://schemas.openxmlformats.org/officeDocument/2006/relationships/image" Target="../media/image29.png"/><Relationship Id="rId10" Type="http://schemas.openxmlformats.org/officeDocument/2006/relationships/audio" Target="../media/audio5.wav"/><Relationship Id="rId1" Type="http://schemas.openxmlformats.org/officeDocument/2006/relationships/image" Target="../media/image19.jpeg"/></Relationships>
</file>

<file path=ppt/slides/_rels/slide14.xml.rels><?xml version="1.0" encoding="UTF-8" standalone="yes"?>
<Relationships xmlns="http://schemas.openxmlformats.org/package/2006/relationships"><Relationship Id="rId9" Type="http://schemas.openxmlformats.org/officeDocument/2006/relationships/audio" Target="../media/audio7.wav"/><Relationship Id="rId8" Type="http://schemas.openxmlformats.org/officeDocument/2006/relationships/image" Target="../media/image25.png"/><Relationship Id="rId7" Type="http://schemas.openxmlformats.org/officeDocument/2006/relationships/audio" Target="../media/audio6.wav"/><Relationship Id="rId6" Type="http://schemas.openxmlformats.org/officeDocument/2006/relationships/image" Target="../media/image24.jpeg"/><Relationship Id="rId5" Type="http://schemas.openxmlformats.org/officeDocument/2006/relationships/image" Target="../media/image23.png"/><Relationship Id="rId4" Type="http://schemas.openxmlformats.org/officeDocument/2006/relationships/image" Target="../media/image22.png"/><Relationship Id="rId3" Type="http://schemas.openxmlformats.org/officeDocument/2006/relationships/image" Target="../media/image30.jpeg"/><Relationship Id="rId2" Type="http://schemas.openxmlformats.org/officeDocument/2006/relationships/image" Target="../media/image20.jpeg"/><Relationship Id="rId11" Type="http://schemas.openxmlformats.org/officeDocument/2006/relationships/slideLayout" Target="../slideLayouts/slideLayout106.xml"/><Relationship Id="rId10" Type="http://schemas.openxmlformats.org/officeDocument/2006/relationships/image" Target="../media/image31.png"/><Relationship Id="rId1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9" Type="http://schemas.openxmlformats.org/officeDocument/2006/relationships/audio" Target="../media/audio9.wav"/><Relationship Id="rId8" Type="http://schemas.openxmlformats.org/officeDocument/2006/relationships/image" Target="../media/image25.png"/><Relationship Id="rId7" Type="http://schemas.openxmlformats.org/officeDocument/2006/relationships/audio" Target="../media/audio8.wav"/><Relationship Id="rId6" Type="http://schemas.openxmlformats.org/officeDocument/2006/relationships/image" Target="../media/image24.jpeg"/><Relationship Id="rId5" Type="http://schemas.openxmlformats.org/officeDocument/2006/relationships/image" Target="../media/image23.png"/><Relationship Id="rId4" Type="http://schemas.openxmlformats.org/officeDocument/2006/relationships/image" Target="../media/image22.png"/><Relationship Id="rId3" Type="http://schemas.openxmlformats.org/officeDocument/2006/relationships/image" Target="../media/image32.png"/><Relationship Id="rId2" Type="http://schemas.openxmlformats.org/officeDocument/2006/relationships/image" Target="../media/image20.jpeg"/><Relationship Id="rId11" Type="http://schemas.openxmlformats.org/officeDocument/2006/relationships/slideLayout" Target="../slideLayouts/slideLayout117.xml"/><Relationship Id="rId10" Type="http://schemas.openxmlformats.org/officeDocument/2006/relationships/image" Target="../media/image33.png"/><Relationship Id="rId1" Type="http://schemas.openxmlformats.org/officeDocument/2006/relationships/image" Target="../media/image19.jpe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9.xml"/><Relationship Id="rId1" Type="http://schemas.openxmlformats.org/officeDocument/2006/relationships/image" Target="../media/image3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9.xml"/><Relationship Id="rId2" Type="http://schemas.openxmlformats.org/officeDocument/2006/relationships/image" Target="../media/image36.jpeg"/><Relationship Id="rId1" Type="http://schemas.openxmlformats.org/officeDocument/2006/relationships/image" Target="../media/image35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9.xml"/><Relationship Id="rId2" Type="http://schemas.openxmlformats.org/officeDocument/2006/relationships/image" Target="../media/image38.jpeg"/><Relationship Id="rId1" Type="http://schemas.openxmlformats.org/officeDocument/2006/relationships/image" Target="../media/image37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39.xml"/><Relationship Id="rId1" Type="http://schemas.openxmlformats.org/officeDocument/2006/relationships/image" Target="../media/image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460" y="188293"/>
            <a:ext cx="9144000" cy="67289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Текстовое поле 6"/>
          <p:cNvSpPr txBox="1"/>
          <p:nvPr/>
        </p:nvSpPr>
        <p:spPr>
          <a:xfrm>
            <a:off x="6663690" y="6494780"/>
            <a:ext cx="3048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/>
              <a:t>Воробьева Ю.В</a:t>
            </a:r>
            <a:endParaRPr lang="ru-RU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" cstate="email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214810" y="214290"/>
            <a:ext cx="4500594" cy="6494085"/>
          </a:xfrm>
          <a:prstGeom prst="rect">
            <a:avLst/>
          </a:prstGeom>
          <a:noFill/>
          <a:ln w="76200">
            <a:noFill/>
          </a:ln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200" b="1" i="1" dirty="0" smtClean="0">
                <a:solidFill>
                  <a:prstClr val="white"/>
                </a:solidFill>
              </a:rPr>
              <a:t>Об армии любимой</a:t>
            </a:r>
            <a:endParaRPr lang="ru-RU" sz="3200" b="1" i="1" dirty="0" smtClean="0">
              <a:solidFill>
                <a:prstClr val="white"/>
              </a:solidFill>
            </a:endParaRPr>
          </a:p>
          <a:p>
            <a:r>
              <a:rPr lang="ru-RU" sz="3200" b="1" i="1" dirty="0" smtClean="0">
                <a:solidFill>
                  <a:prstClr val="white"/>
                </a:solidFill>
              </a:rPr>
              <a:t>Знает стар и млад.</a:t>
            </a:r>
            <a:endParaRPr lang="ru-RU" sz="3200" b="1" i="1" dirty="0" smtClean="0">
              <a:solidFill>
                <a:prstClr val="white"/>
              </a:solidFill>
            </a:endParaRPr>
          </a:p>
          <a:p>
            <a:r>
              <a:rPr lang="ru-RU" sz="3200" b="1" i="1" dirty="0" smtClean="0">
                <a:solidFill>
                  <a:prstClr val="white"/>
                </a:solidFill>
              </a:rPr>
              <a:t>И ей, непобедимой,</a:t>
            </a:r>
            <a:endParaRPr lang="ru-RU" sz="3200" b="1" i="1" dirty="0" smtClean="0">
              <a:solidFill>
                <a:prstClr val="white"/>
              </a:solidFill>
            </a:endParaRPr>
          </a:p>
          <a:p>
            <a:r>
              <a:rPr lang="ru-RU" sz="3200" b="1" i="1" dirty="0" smtClean="0">
                <a:solidFill>
                  <a:prstClr val="white"/>
                </a:solidFill>
              </a:rPr>
              <a:t>Сегодня каждый рад.</a:t>
            </a:r>
            <a:endParaRPr lang="ru-RU" sz="3200" b="1" i="1" dirty="0" smtClean="0">
              <a:solidFill>
                <a:prstClr val="white"/>
              </a:solidFill>
            </a:endParaRPr>
          </a:p>
          <a:p>
            <a:r>
              <a:rPr lang="ru-RU" sz="3200" b="1" i="1" dirty="0" smtClean="0">
                <a:solidFill>
                  <a:prstClr val="white"/>
                </a:solidFill>
              </a:rPr>
              <a:t>Есть в армии солдаты, </a:t>
            </a:r>
            <a:endParaRPr lang="ru-RU" sz="3200" b="1" i="1" dirty="0" smtClean="0">
              <a:solidFill>
                <a:prstClr val="white"/>
              </a:solidFill>
            </a:endParaRPr>
          </a:p>
          <a:p>
            <a:r>
              <a:rPr lang="ru-RU" sz="3200" b="1" i="1" dirty="0" smtClean="0">
                <a:solidFill>
                  <a:prstClr val="white"/>
                </a:solidFill>
              </a:rPr>
              <a:t>Танкисты, моряки.</a:t>
            </a:r>
            <a:endParaRPr lang="ru-RU" sz="3200" b="1" i="1" dirty="0" smtClean="0">
              <a:solidFill>
                <a:prstClr val="white"/>
              </a:solidFill>
            </a:endParaRPr>
          </a:p>
          <a:p>
            <a:r>
              <a:rPr lang="ru-RU" sz="3200" b="1" i="1" dirty="0" smtClean="0">
                <a:solidFill>
                  <a:prstClr val="white"/>
                </a:solidFill>
              </a:rPr>
              <a:t>Все сильные ребята,</a:t>
            </a:r>
            <a:endParaRPr lang="ru-RU" sz="3200" b="1" i="1" dirty="0" smtClean="0">
              <a:solidFill>
                <a:prstClr val="white"/>
              </a:solidFill>
            </a:endParaRPr>
          </a:p>
          <a:p>
            <a:r>
              <a:rPr lang="ru-RU" sz="3200" b="1" i="1" dirty="0" smtClean="0">
                <a:solidFill>
                  <a:prstClr val="white"/>
                </a:solidFill>
              </a:rPr>
              <a:t>Им не страшны враги!</a:t>
            </a:r>
            <a:endParaRPr lang="ru-RU" sz="3200" b="1" i="1" dirty="0" smtClean="0">
              <a:solidFill>
                <a:prstClr val="white"/>
              </a:solidFill>
            </a:endParaRPr>
          </a:p>
          <a:p>
            <a:r>
              <a:rPr lang="ru-RU" sz="3200" b="1" i="1" dirty="0" smtClean="0">
                <a:solidFill>
                  <a:prstClr val="white"/>
                </a:solidFill>
              </a:rPr>
              <a:t>Стоят ракеты где-то,</a:t>
            </a:r>
            <a:endParaRPr lang="ru-RU" sz="3200" b="1" i="1" dirty="0" smtClean="0">
              <a:solidFill>
                <a:prstClr val="white"/>
              </a:solidFill>
            </a:endParaRPr>
          </a:p>
          <a:p>
            <a:r>
              <a:rPr lang="ru-RU" sz="3200" b="1" i="1" dirty="0" smtClean="0">
                <a:solidFill>
                  <a:prstClr val="white"/>
                </a:solidFill>
              </a:rPr>
              <a:t>И на замке граница.</a:t>
            </a:r>
            <a:endParaRPr lang="ru-RU" sz="3200" b="1" i="1" dirty="0" smtClean="0">
              <a:solidFill>
                <a:prstClr val="white"/>
              </a:solidFill>
            </a:endParaRPr>
          </a:p>
          <a:p>
            <a:r>
              <a:rPr lang="ru-RU" sz="3200" b="1" i="1" dirty="0" smtClean="0">
                <a:solidFill>
                  <a:prstClr val="white"/>
                </a:solidFill>
              </a:rPr>
              <a:t>И так чудесно это,</a:t>
            </a:r>
            <a:endParaRPr lang="ru-RU" sz="3200" b="1" i="1" dirty="0" smtClean="0">
              <a:solidFill>
                <a:prstClr val="white"/>
              </a:solidFill>
            </a:endParaRPr>
          </a:p>
          <a:p>
            <a:r>
              <a:rPr lang="ru-RU" sz="3200" b="1" i="1" dirty="0" smtClean="0">
                <a:solidFill>
                  <a:prstClr val="white"/>
                </a:solidFill>
              </a:rPr>
              <a:t>Что нам спокойно    спится!</a:t>
            </a:r>
            <a:endParaRPr lang="ru-RU" sz="3200" b="1" i="1" dirty="0">
              <a:solidFill>
                <a:prstClr val="white"/>
              </a:solidFill>
            </a:endParaRPr>
          </a:p>
        </p:txBody>
      </p:sp>
      <p:pic>
        <p:nvPicPr>
          <p:cNvPr id="4" name="Рисунок 3" descr="70.gif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2714612" y="285728"/>
            <a:ext cx="1285884" cy="1219200"/>
          </a:xfrm>
          <a:prstGeom prst="rect">
            <a:avLst/>
          </a:prstGeom>
        </p:spPr>
      </p:pic>
      <p:pic>
        <p:nvPicPr>
          <p:cNvPr id="8" name="Рисунок 7" descr="40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71604" y="1714488"/>
            <a:ext cx="1219200" cy="1219200"/>
          </a:xfrm>
          <a:prstGeom prst="rect">
            <a:avLst/>
          </a:prstGeom>
        </p:spPr>
      </p:pic>
      <p:pic>
        <p:nvPicPr>
          <p:cNvPr id="9" name="Рисунок 8" descr="70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6" y="357166"/>
            <a:ext cx="1295408" cy="1219200"/>
          </a:xfrm>
          <a:prstGeom prst="rect">
            <a:avLst/>
          </a:prstGeom>
        </p:spPr>
      </p:pic>
      <p:pic>
        <p:nvPicPr>
          <p:cNvPr id="7" name="~PP2924.WAV">
            <a:hlinkClick r:id="" action="ppaction://media"/>
          </p:cNvPr>
          <p:cNvPicPr>
            <a:picLocks noRot="1" noChangeAspect="1"/>
          </p:cNvPicPr>
          <p:nvPr>
            <a:wavAudioFile r:embed="rId4" name="~PP2924.WAV"/>
          </p:nvPr>
        </p:nvPicPr>
        <p:blipFill>
          <a:blip r:embed="rId5" cstate="print"/>
          <a:stretch>
            <a:fillRect/>
          </a:stretch>
        </p:blipFill>
        <p:spPr>
          <a:xfrm>
            <a:off x="8661400" y="63754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advTm="26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1" name="Picture 3" descr="C:\Users\User\Downloads\img0 (6)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393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001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2285984" y="214290"/>
            <a:ext cx="4380003" cy="6480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  <a:headEnd/>
            <a:tailEnd/>
          </a:ln>
          <a:effectLst>
            <a:innerShdw blurRad="76200">
              <a:srgbClr val="000000"/>
            </a:innerShdw>
          </a:effectLst>
        </p:spPr>
      </p:pic>
      <p:sp>
        <p:nvSpPr>
          <p:cNvPr id="3" name="TextBox 2"/>
          <p:cNvSpPr txBox="1"/>
          <p:nvPr/>
        </p:nvSpPr>
        <p:spPr>
          <a:xfrm>
            <a:off x="3071802" y="142852"/>
            <a:ext cx="35004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</a:rPr>
              <a:t>Артиллерист</a:t>
            </a:r>
            <a:endParaRPr lang="ru-RU" sz="4000" b="1" dirty="0">
              <a:solidFill>
                <a:srgbClr val="C00000"/>
              </a:solidFill>
            </a:endParaRPr>
          </a:p>
        </p:txBody>
      </p:sp>
      <p:pic>
        <p:nvPicPr>
          <p:cNvPr id="5" name="Армия.mp3">
            <a:hlinkClick r:id="" action="ppaction://media"/>
          </p:cNvPr>
          <p:cNvPicPr>
            <a:picLocks noRot="1"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link="rId4"/>
              </p:ext>
            </p:extLst>
          </p:nvPr>
        </p:nvPicPr>
        <p:blipFill>
          <a:blip r:embed="rId5" cstate="email"/>
          <a:stretch>
            <a:fillRect/>
          </a:stretch>
        </p:blipFill>
        <p:spPr>
          <a:xfrm>
            <a:off x="142844" y="142852"/>
            <a:ext cx="304800" cy="304800"/>
          </a:xfrm>
          <a:prstGeom prst="rect">
            <a:avLst/>
          </a:prstGeom>
        </p:spPr>
      </p:pic>
      <p:pic>
        <p:nvPicPr>
          <p:cNvPr id="7" name="Picture 2" descr="C:\Documents and Settings\Кирилл\Рабочий стол\МАМА\Антонимы\76.gif"/>
          <p:cNvPicPr>
            <a:picLocks noChangeAspect="1" noChangeArrowheads="1" noCrop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6215074" y="2928934"/>
            <a:ext cx="2756867" cy="3780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10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002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2357422" y="214290"/>
            <a:ext cx="4376101" cy="6480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  <a:headEnd/>
            <a:tailEnd/>
          </a:ln>
          <a:effectLst>
            <a:innerShdw blurRad="76200">
              <a:srgbClr val="000000"/>
            </a:innerShdw>
          </a:effectLst>
        </p:spPr>
      </p:pic>
      <p:sp>
        <p:nvSpPr>
          <p:cNvPr id="3" name="TextBox 2"/>
          <p:cNvSpPr txBox="1"/>
          <p:nvPr/>
        </p:nvSpPr>
        <p:spPr>
          <a:xfrm>
            <a:off x="2857488" y="142852"/>
            <a:ext cx="371477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</a:rPr>
              <a:t>Пограничник</a:t>
            </a:r>
            <a:endParaRPr lang="ru-RU" sz="4000" b="1" dirty="0">
              <a:solidFill>
                <a:srgbClr val="C00000"/>
              </a:solidFill>
            </a:endParaRPr>
          </a:p>
        </p:txBody>
      </p:sp>
      <p:pic>
        <p:nvPicPr>
          <p:cNvPr id="4" name="Picture 2" descr="C:\Documents and Settings\Кирилл\Рабочий стол\МАМА\Антонимы\76.gif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215074" y="2928934"/>
            <a:ext cx="2756867" cy="3780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003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2143108" y="214290"/>
            <a:ext cx="4384237" cy="6480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  <a:headEnd/>
            <a:tailEnd/>
          </a:ln>
          <a:effectLst>
            <a:innerShdw blurRad="76200">
              <a:srgbClr val="000000"/>
            </a:innerShdw>
          </a:effectLst>
        </p:spPr>
      </p:pic>
      <p:sp>
        <p:nvSpPr>
          <p:cNvPr id="3" name="TextBox 2"/>
          <p:cNvSpPr txBox="1"/>
          <p:nvPr/>
        </p:nvSpPr>
        <p:spPr>
          <a:xfrm>
            <a:off x="3500430" y="142852"/>
            <a:ext cx="250033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</a:rPr>
              <a:t>Лётчик</a:t>
            </a:r>
            <a:endParaRPr lang="ru-RU" sz="4000" b="1" dirty="0">
              <a:solidFill>
                <a:srgbClr val="C00000"/>
              </a:solidFill>
            </a:endParaRPr>
          </a:p>
        </p:txBody>
      </p:sp>
      <p:pic>
        <p:nvPicPr>
          <p:cNvPr id="4" name="Picture 2" descr="C:\Documents and Settings\Кирилл\Рабочий стол\МАМА\Антонимы\76.gif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215074" y="2928934"/>
            <a:ext cx="2756867" cy="3780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wedg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004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2214546" y="214290"/>
            <a:ext cx="4511997" cy="6480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  <a:headEnd/>
            <a:tailEnd/>
          </a:ln>
          <a:effectLst>
            <a:innerShdw blurRad="76200">
              <a:srgbClr val="000000"/>
            </a:innerShdw>
          </a:effectLst>
        </p:spPr>
      </p:pic>
      <p:sp>
        <p:nvSpPr>
          <p:cNvPr id="3" name="TextBox 2"/>
          <p:cNvSpPr txBox="1"/>
          <p:nvPr/>
        </p:nvSpPr>
        <p:spPr>
          <a:xfrm>
            <a:off x="3214678" y="142852"/>
            <a:ext cx="3143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</a:rPr>
              <a:t>Подводник</a:t>
            </a:r>
            <a:endParaRPr lang="ru-RU" sz="4000" b="1" dirty="0">
              <a:solidFill>
                <a:srgbClr val="C00000"/>
              </a:solidFill>
            </a:endParaRPr>
          </a:p>
        </p:txBody>
      </p:sp>
      <p:pic>
        <p:nvPicPr>
          <p:cNvPr id="4" name="Picture 2" descr="C:\Documents and Settings\Кирилл\Рабочий стол\МАМА\Антонимы\76.gif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215074" y="2928934"/>
            <a:ext cx="2756867" cy="3780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wedg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006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2285984" y="214290"/>
            <a:ext cx="4540816" cy="6480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  <a:headEnd/>
            <a:tailEnd/>
          </a:ln>
          <a:effectLst>
            <a:innerShdw blurRad="76200">
              <a:srgbClr val="000000"/>
            </a:innerShdw>
          </a:effectLst>
        </p:spPr>
      </p:pic>
      <p:sp>
        <p:nvSpPr>
          <p:cNvPr id="3" name="TextBox 2"/>
          <p:cNvSpPr txBox="1"/>
          <p:nvPr/>
        </p:nvSpPr>
        <p:spPr>
          <a:xfrm>
            <a:off x="3286116" y="142852"/>
            <a:ext cx="3143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</a:rPr>
              <a:t>Десантник</a:t>
            </a:r>
            <a:endParaRPr lang="ru-RU" sz="4000" b="1" dirty="0">
              <a:solidFill>
                <a:srgbClr val="C00000"/>
              </a:solidFill>
            </a:endParaRPr>
          </a:p>
        </p:txBody>
      </p:sp>
      <p:pic>
        <p:nvPicPr>
          <p:cNvPr id="4" name="Picture 2" descr="C:\Documents and Settings\Кирилл\Рабочий стол\МАМА\Антонимы\76.gif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215074" y="2928934"/>
            <a:ext cx="2756867" cy="3780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wedg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email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img007.jpg"/>
          <p:cNvPicPr>
            <a:picLocks noChangeAspect="1"/>
          </p:cNvPicPr>
          <p:nvPr/>
        </p:nvPicPr>
        <p:blipFill>
          <a:blip r:embed="rId2" cstate="email"/>
          <a:stretch>
            <a:fillRect/>
          </a:stretch>
        </p:blipFill>
        <p:spPr>
          <a:xfrm>
            <a:off x="2214546" y="214290"/>
            <a:ext cx="4403997" cy="64800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  <a:headEnd/>
            <a:tailEnd/>
          </a:ln>
          <a:effectLst>
            <a:innerShdw blurRad="76200">
              <a:srgbClr val="000000"/>
            </a:innerShdw>
          </a:effectLst>
        </p:spPr>
      </p:pic>
      <p:sp>
        <p:nvSpPr>
          <p:cNvPr id="3" name="TextBox 2"/>
          <p:cNvSpPr txBox="1"/>
          <p:nvPr/>
        </p:nvSpPr>
        <p:spPr>
          <a:xfrm>
            <a:off x="3500430" y="214290"/>
            <a:ext cx="27146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dirty="0" smtClean="0">
                <a:solidFill>
                  <a:srgbClr val="C00000"/>
                </a:solidFill>
              </a:rPr>
              <a:t>Танкист</a:t>
            </a:r>
            <a:endParaRPr lang="ru-RU" sz="4000" b="1" dirty="0">
              <a:solidFill>
                <a:srgbClr val="C00000"/>
              </a:solidFill>
            </a:endParaRPr>
          </a:p>
        </p:txBody>
      </p:sp>
      <p:pic>
        <p:nvPicPr>
          <p:cNvPr id="4" name="Picture 2" descr="C:\Documents and Settings\Кирилл\Рабочий стол\МАМА\Антонимы\76.gif"/>
          <p:cNvPicPr>
            <a:picLocks noChangeAspect="1" noChangeArrowheads="1" noCrop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6215074" y="2928934"/>
            <a:ext cx="2756867" cy="3780000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000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User\Downloads\img18 (2)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edg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ownloads\slide-12.jpg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>
    <p:wedg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email">
            <a:lum/>
          </a:blip>
          <a:srcRect/>
          <a:stretch>
            <a:fillRect t="-46000" b="-4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3428992" cy="132343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</a:rPr>
              <a:t>Подрасту, и вслед за братом</a:t>
            </a:r>
            <a:endParaRPr lang="ru-RU" sz="2000" b="1" dirty="0" smtClean="0">
              <a:solidFill>
                <a:srgbClr val="002060"/>
              </a:solidFill>
            </a:endParaRPr>
          </a:p>
          <a:p>
            <a:r>
              <a:rPr lang="ru-RU" sz="2000" b="1" dirty="0" smtClean="0">
                <a:solidFill>
                  <a:srgbClr val="002060"/>
                </a:solidFill>
              </a:rPr>
              <a:t>Тоже буду я солдатом,</a:t>
            </a:r>
            <a:endParaRPr lang="ru-RU" sz="2000" b="1" dirty="0" smtClean="0">
              <a:solidFill>
                <a:srgbClr val="002060"/>
              </a:solidFill>
            </a:endParaRPr>
          </a:p>
          <a:p>
            <a:r>
              <a:rPr lang="ru-RU" sz="2000" b="1" dirty="0" smtClean="0">
                <a:solidFill>
                  <a:srgbClr val="002060"/>
                </a:solidFill>
              </a:rPr>
              <a:t>Буду помогать ему</a:t>
            </a:r>
            <a:endParaRPr lang="ru-RU" sz="2000" b="1" dirty="0" smtClean="0">
              <a:solidFill>
                <a:srgbClr val="002060"/>
              </a:solidFill>
            </a:endParaRPr>
          </a:p>
          <a:p>
            <a:r>
              <a:rPr lang="ru-RU" sz="2000" b="1" dirty="0" smtClean="0">
                <a:solidFill>
                  <a:srgbClr val="002060"/>
                </a:solidFill>
              </a:rPr>
              <a:t>Охранять свою ...</a:t>
            </a:r>
            <a:endParaRPr lang="ru-RU" sz="2000" b="1" dirty="0">
              <a:solidFill>
                <a:srgbClr val="002060"/>
              </a:solidFill>
            </a:endParaRPr>
          </a:p>
        </p:txBody>
      </p:sp>
      <p:pic>
        <p:nvPicPr>
          <p:cNvPr id="1026" name="Picture 2" descr="D:\картинки\23 февраля - загадки\wonder12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85786" y="1714488"/>
            <a:ext cx="7322355" cy="488157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26.pn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7572396" y="142852"/>
            <a:ext cx="1296000" cy="1296000"/>
          </a:xfrm>
          <a:prstGeom prst="rect">
            <a:avLst/>
          </a:prstGeom>
        </p:spPr>
      </p:pic>
      <p:pic>
        <p:nvPicPr>
          <p:cNvPr id="7" name="Рисунок 6" descr="90.pn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8172000" y="5886000"/>
            <a:ext cx="972000" cy="972000"/>
          </a:xfrm>
          <a:prstGeom prst="rect">
            <a:avLst/>
          </a:prstGeom>
        </p:spPr>
      </p:pic>
      <p:sp>
        <p:nvSpPr>
          <p:cNvPr id="8" name="6-конечная звезда 7"/>
          <p:cNvSpPr/>
          <p:nvPr/>
        </p:nvSpPr>
        <p:spPr>
          <a:xfrm>
            <a:off x="3929058" y="0"/>
            <a:ext cx="2500330" cy="1500174"/>
          </a:xfrm>
          <a:prstGeom prst="star6">
            <a:avLst/>
          </a:prstGeom>
          <a:blipFill>
            <a:blip r:embed="rId6" cstate="print"/>
            <a:tile tx="0" ty="0" sx="100000" sy="100000" flip="none" algn="tl"/>
          </a:blip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страну</a:t>
            </a:r>
            <a:endParaRPr lang="ru-RU" sz="3600" b="1" dirty="0">
              <a:solidFill>
                <a:srgbClr val="C00000"/>
              </a:solidFill>
            </a:endParaRPr>
          </a:p>
        </p:txBody>
      </p:sp>
      <p:pic>
        <p:nvPicPr>
          <p:cNvPr id="9" name="~PP350.WAV">
            <a:hlinkClick r:id="" action="ppaction://media"/>
          </p:cNvPr>
          <p:cNvPicPr>
            <a:picLocks noRot="1" noChangeAspect="1"/>
          </p:cNvPicPr>
          <p:nvPr>
            <a:wavAudioFile r:embed="rId7" name="~PP350.WAV"/>
          </p:nvPr>
        </p:nvPicPr>
        <p:blipFill>
          <a:blip r:embed="rId8" cstate="print"/>
          <a:stretch>
            <a:fillRect/>
          </a:stretch>
        </p:blipFill>
        <p:spPr>
          <a:xfrm>
            <a:off x="8661400" y="6375400"/>
            <a:ext cx="304800" cy="304800"/>
          </a:xfrm>
          <a:prstGeom prst="rect">
            <a:avLst/>
          </a:prstGeom>
        </p:spPr>
      </p:pic>
      <p:pic>
        <p:nvPicPr>
          <p:cNvPr id="10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9" name="Записанный звук"/>
          </p:nvPr>
        </p:nvPicPr>
        <p:blipFill>
          <a:blip r:embed="rId10" cstate="print"/>
          <a:stretch>
            <a:fillRect/>
          </a:stretch>
        </p:blipFill>
        <p:spPr>
          <a:xfrm>
            <a:off x="142844" y="635795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med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 isNarration="1">
              <p:cMediaNode showWhenStopped="0">
                <p:cTn id="25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showWhenStopped="0">
                <p:cTn id="2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3" grpId="0" animBg="1"/>
      <p:bldP spid="8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email">
            <a:lum/>
          </a:blip>
          <a:srcRect/>
          <a:stretch>
            <a:fillRect t="-46000" b="-4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0"/>
            <a:ext cx="3571868" cy="132343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</a:rPr>
              <a:t>Брат сказал: "Не торопись!</a:t>
            </a:r>
            <a:endParaRPr lang="ru-RU" sz="2000" b="1" dirty="0" smtClean="0">
              <a:solidFill>
                <a:srgbClr val="002060"/>
              </a:solidFill>
            </a:endParaRPr>
          </a:p>
          <a:p>
            <a:r>
              <a:rPr lang="ru-RU" sz="2000" b="1" dirty="0" smtClean="0">
                <a:solidFill>
                  <a:srgbClr val="002060"/>
                </a:solidFill>
              </a:rPr>
              <a:t>Лучше в школе ты учись!</a:t>
            </a:r>
            <a:endParaRPr lang="ru-RU" sz="2000" b="1" dirty="0" smtClean="0">
              <a:solidFill>
                <a:srgbClr val="002060"/>
              </a:solidFill>
            </a:endParaRPr>
          </a:p>
          <a:p>
            <a:r>
              <a:rPr lang="ru-RU" sz="2000" b="1" dirty="0" smtClean="0">
                <a:solidFill>
                  <a:srgbClr val="002060"/>
                </a:solidFill>
              </a:rPr>
              <a:t>Будешь ты отличником -</a:t>
            </a:r>
            <a:endParaRPr lang="ru-RU" sz="2000" b="1" dirty="0" smtClean="0">
              <a:solidFill>
                <a:srgbClr val="002060"/>
              </a:solidFill>
            </a:endParaRPr>
          </a:p>
          <a:p>
            <a:r>
              <a:rPr lang="ru-RU" sz="2000" b="1" dirty="0" smtClean="0">
                <a:solidFill>
                  <a:srgbClr val="002060"/>
                </a:solidFill>
              </a:rPr>
              <a:t>Станешь ...</a:t>
            </a:r>
            <a:endParaRPr lang="ru-RU" sz="2000" b="1" dirty="0">
              <a:solidFill>
                <a:srgbClr val="002060"/>
              </a:solidFill>
            </a:endParaRPr>
          </a:p>
        </p:txBody>
      </p:sp>
      <p:pic>
        <p:nvPicPr>
          <p:cNvPr id="2050" name="Picture 2" descr="D:\картинки\23 февраля - загадки\s56463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429256" y="714356"/>
            <a:ext cx="3538426" cy="497369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51" name="Picture 3" descr="D:\картинки\23 февраля - загадки\пограничник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928662" y="2429026"/>
            <a:ext cx="3544081" cy="442897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26.png"/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3857620" y="285728"/>
            <a:ext cx="1296000" cy="1296000"/>
          </a:xfrm>
          <a:prstGeom prst="rect">
            <a:avLst/>
          </a:prstGeom>
        </p:spPr>
      </p:pic>
      <p:pic>
        <p:nvPicPr>
          <p:cNvPr id="7" name="Рисунок 6" descr="90.pn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6" cstate="email"/>
          <a:stretch>
            <a:fillRect/>
          </a:stretch>
        </p:blipFill>
        <p:spPr>
          <a:xfrm>
            <a:off x="8172000" y="5886000"/>
            <a:ext cx="972000" cy="972000"/>
          </a:xfrm>
          <a:prstGeom prst="rect">
            <a:avLst/>
          </a:prstGeom>
        </p:spPr>
      </p:pic>
      <p:sp>
        <p:nvSpPr>
          <p:cNvPr id="8" name="6-конечная звезда 7"/>
          <p:cNvSpPr/>
          <p:nvPr/>
        </p:nvSpPr>
        <p:spPr>
          <a:xfrm>
            <a:off x="0" y="1214422"/>
            <a:ext cx="5000660" cy="1071570"/>
          </a:xfrm>
          <a:prstGeom prst="star6">
            <a:avLst/>
          </a:prstGeom>
          <a:blipFill>
            <a:blip r:embed="rId7" cstate="print"/>
            <a:tile tx="0" ty="0" sx="100000" sy="100000" flip="none" algn="tl"/>
          </a:blip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пограничником</a:t>
            </a:r>
            <a:endParaRPr lang="ru-RU" sz="3200" b="1" dirty="0">
              <a:solidFill>
                <a:srgbClr val="C00000"/>
              </a:solidFill>
            </a:endParaRPr>
          </a:p>
        </p:txBody>
      </p:sp>
      <p:pic>
        <p:nvPicPr>
          <p:cNvPr id="9" name="~PP3689.WAV">
            <a:hlinkClick r:id="" action="ppaction://media"/>
          </p:cNvPr>
          <p:cNvPicPr>
            <a:picLocks noRot="1" noChangeAspect="1"/>
          </p:cNvPicPr>
          <p:nvPr>
            <a:wavAudioFile r:embed="rId8" name="~PP3689.WAV"/>
          </p:nvPr>
        </p:nvPicPr>
        <p:blipFill>
          <a:blip r:embed="rId9" cstate="print"/>
          <a:stretch>
            <a:fillRect/>
          </a:stretch>
        </p:blipFill>
        <p:spPr>
          <a:xfrm>
            <a:off x="8661400" y="6375400"/>
            <a:ext cx="304800" cy="304800"/>
          </a:xfrm>
          <a:prstGeom prst="rect">
            <a:avLst/>
          </a:prstGeom>
        </p:spPr>
      </p:pic>
      <p:pic>
        <p:nvPicPr>
          <p:cNvPr id="10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0" name="Записанный звук"/>
          </p:nvPr>
        </p:nvPicPr>
        <p:blipFill>
          <a:blip r:embed="rId11" cstate="print"/>
          <a:stretch>
            <a:fillRect/>
          </a:stretch>
        </p:blipFill>
        <p:spPr>
          <a:xfrm>
            <a:off x="214282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200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 isNarration="1">
              <p:cMediaNode showWhenStopped="0">
                <p:cTn id="29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showWhenStopped="0">
                <p:cTn id="30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3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email">
            <a:lum/>
          </a:blip>
          <a:srcRect/>
          <a:stretch>
            <a:fillRect t="-46000" b="-4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3500430" cy="132343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</a:rPr>
              <a:t>Моряком ты можешь стать, </a:t>
            </a:r>
            <a:endParaRPr lang="ru-RU" sz="2000" b="1" dirty="0" smtClean="0">
              <a:solidFill>
                <a:srgbClr val="002060"/>
              </a:solidFill>
            </a:endParaRPr>
          </a:p>
          <a:p>
            <a:r>
              <a:rPr lang="ru-RU" sz="2000" b="1" dirty="0" smtClean="0">
                <a:solidFill>
                  <a:srgbClr val="002060"/>
                </a:solidFill>
              </a:rPr>
              <a:t>Чтоб границу охранять</a:t>
            </a:r>
            <a:endParaRPr lang="ru-RU" sz="2000" b="1" dirty="0" smtClean="0">
              <a:solidFill>
                <a:srgbClr val="002060"/>
              </a:solidFill>
            </a:endParaRPr>
          </a:p>
          <a:p>
            <a:r>
              <a:rPr lang="ru-RU" sz="2000" b="1" dirty="0" smtClean="0">
                <a:solidFill>
                  <a:srgbClr val="002060"/>
                </a:solidFill>
              </a:rPr>
              <a:t>И служить не на земле, </a:t>
            </a:r>
            <a:endParaRPr lang="ru-RU" sz="2000" b="1" dirty="0" smtClean="0">
              <a:solidFill>
                <a:srgbClr val="002060"/>
              </a:solidFill>
            </a:endParaRPr>
          </a:p>
          <a:p>
            <a:r>
              <a:rPr lang="ru-RU" sz="2000" b="1" dirty="0" smtClean="0">
                <a:solidFill>
                  <a:srgbClr val="002060"/>
                </a:solidFill>
              </a:rPr>
              <a:t>А на военном ...</a:t>
            </a:r>
            <a:endParaRPr lang="ru-RU" sz="2000" b="1" dirty="0">
              <a:solidFill>
                <a:srgbClr val="002060"/>
              </a:solidFill>
            </a:endParaRPr>
          </a:p>
        </p:txBody>
      </p:sp>
      <p:pic>
        <p:nvPicPr>
          <p:cNvPr id="3075" name="Picture 3" descr="D:\картинки\23 февраля - загадки\136s.jp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928662" y="1571612"/>
            <a:ext cx="6738958" cy="505421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26.pn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7643834" y="142852"/>
            <a:ext cx="1296000" cy="1296000"/>
          </a:xfrm>
          <a:prstGeom prst="rect">
            <a:avLst/>
          </a:prstGeom>
        </p:spPr>
      </p:pic>
      <p:pic>
        <p:nvPicPr>
          <p:cNvPr id="7" name="Рисунок 6" descr="90.pn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8001024" y="5886000"/>
            <a:ext cx="972000" cy="972000"/>
          </a:xfrm>
          <a:prstGeom prst="rect">
            <a:avLst/>
          </a:prstGeom>
        </p:spPr>
      </p:pic>
      <p:sp>
        <p:nvSpPr>
          <p:cNvPr id="8" name="6-конечная звезда 7"/>
          <p:cNvSpPr/>
          <p:nvPr/>
        </p:nvSpPr>
        <p:spPr>
          <a:xfrm>
            <a:off x="3929058" y="0"/>
            <a:ext cx="2786082" cy="1500174"/>
          </a:xfrm>
          <a:prstGeom prst="star6">
            <a:avLst/>
          </a:prstGeom>
          <a:blipFill>
            <a:blip r:embed="rId6" cstate="print"/>
            <a:tile tx="0" ty="0" sx="100000" sy="100000" flip="none" algn="tl"/>
          </a:blip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</a:rPr>
              <a:t>корабле</a:t>
            </a:r>
            <a:endParaRPr lang="ru-RU" sz="3200" b="1" dirty="0">
              <a:solidFill>
                <a:srgbClr val="C00000"/>
              </a:solidFill>
            </a:endParaRPr>
          </a:p>
        </p:txBody>
      </p:sp>
      <p:pic>
        <p:nvPicPr>
          <p:cNvPr id="9" name="~PP2042.WAV">
            <a:hlinkClick r:id="" action="ppaction://media"/>
          </p:cNvPr>
          <p:cNvPicPr>
            <a:picLocks noRot="1" noChangeAspect="1"/>
          </p:cNvPicPr>
          <p:nvPr>
            <a:wavAudioFile r:embed="rId7" name="~PP2042.WAV"/>
          </p:nvPr>
        </p:nvPicPr>
        <p:blipFill>
          <a:blip r:embed="rId8" cstate="print"/>
          <a:stretch>
            <a:fillRect/>
          </a:stretch>
        </p:blipFill>
        <p:spPr>
          <a:xfrm>
            <a:off x="8661400" y="6375400"/>
            <a:ext cx="304800" cy="304800"/>
          </a:xfrm>
          <a:prstGeom prst="rect">
            <a:avLst/>
          </a:prstGeom>
        </p:spPr>
      </p:pic>
      <p:pic>
        <p:nvPicPr>
          <p:cNvPr id="10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9" name="Записанный звук"/>
          </p:nvPr>
        </p:nvPicPr>
        <p:blipFill>
          <a:blip r:embed="rId10" cstate="print"/>
          <a:stretch>
            <a:fillRect/>
          </a:stretch>
        </p:blipFill>
        <p:spPr>
          <a:xfrm>
            <a:off x="285720" y="6357958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 isNarration="1">
              <p:cMediaNode showWhenStopped="0">
                <p:cTn id="25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showWhenStopped="0">
                <p:cTn id="2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 animBg="1"/>
      <p:bldP spid="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" cstate="email">
            <a:lum/>
          </a:blip>
          <a:srcRect/>
          <a:stretch>
            <a:fillRect t="-46000" b="-4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3500430" cy="132343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</a:rPr>
              <a:t>Самолет парит, как птица,</a:t>
            </a:r>
            <a:endParaRPr lang="ru-RU" sz="2000" b="1" dirty="0" smtClean="0">
              <a:solidFill>
                <a:srgbClr val="002060"/>
              </a:solidFill>
            </a:endParaRPr>
          </a:p>
          <a:p>
            <a:r>
              <a:rPr lang="ru-RU" sz="2000" b="1" dirty="0" smtClean="0">
                <a:solidFill>
                  <a:srgbClr val="002060"/>
                </a:solidFill>
              </a:rPr>
              <a:t>Там - воздушная граница.</a:t>
            </a:r>
            <a:endParaRPr lang="ru-RU" sz="2000" b="1" dirty="0" smtClean="0">
              <a:solidFill>
                <a:srgbClr val="002060"/>
              </a:solidFill>
            </a:endParaRPr>
          </a:p>
          <a:p>
            <a:r>
              <a:rPr lang="ru-RU" sz="2000" b="1" dirty="0" smtClean="0">
                <a:solidFill>
                  <a:srgbClr val="002060"/>
                </a:solidFill>
              </a:rPr>
              <a:t>На посту и днем, и ночью</a:t>
            </a:r>
            <a:endParaRPr lang="ru-RU" sz="2000" b="1" dirty="0" smtClean="0">
              <a:solidFill>
                <a:srgbClr val="002060"/>
              </a:solidFill>
            </a:endParaRPr>
          </a:p>
          <a:p>
            <a:r>
              <a:rPr lang="ru-RU" sz="2000" b="1" dirty="0" smtClean="0">
                <a:solidFill>
                  <a:srgbClr val="002060"/>
                </a:solidFill>
              </a:rPr>
              <a:t>Наш солдат - военный …</a:t>
            </a:r>
            <a:endParaRPr lang="ru-RU" sz="2000" b="1" dirty="0">
              <a:solidFill>
                <a:srgbClr val="002060"/>
              </a:solidFill>
            </a:endParaRPr>
          </a:p>
        </p:txBody>
      </p:sp>
      <p:pic>
        <p:nvPicPr>
          <p:cNvPr id="4100" name="Picture 4" descr="D:\картинки\23 февраля - загадки\1260363845_07126aa5d13.png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500034" y="2000240"/>
            <a:ext cx="7614327" cy="428628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  <a:headEnd/>
            <a:tailEnd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 descr="26.png"/>
          <p:cNvPicPr>
            <a:picLocks noChangeAspect="1"/>
          </p:cNvPicPr>
          <p:nvPr/>
        </p:nvPicPr>
        <p:blipFill>
          <a:blip r:embed="rId4" cstate="email"/>
          <a:stretch>
            <a:fillRect/>
          </a:stretch>
        </p:blipFill>
        <p:spPr>
          <a:xfrm>
            <a:off x="7358082" y="214290"/>
            <a:ext cx="1296000" cy="1296000"/>
          </a:xfrm>
          <a:prstGeom prst="rect">
            <a:avLst/>
          </a:prstGeom>
        </p:spPr>
      </p:pic>
      <p:pic>
        <p:nvPicPr>
          <p:cNvPr id="7" name="Рисунок 6" descr="90.png">
            <a:hlinkClick r:id="" action="ppaction://hlinkshowjump?jump=nextslide"/>
          </p:cNvPr>
          <p:cNvPicPr>
            <a:picLocks noChangeAspect="1"/>
          </p:cNvPicPr>
          <p:nvPr/>
        </p:nvPicPr>
        <p:blipFill>
          <a:blip r:embed="rId5" cstate="email"/>
          <a:stretch>
            <a:fillRect/>
          </a:stretch>
        </p:blipFill>
        <p:spPr>
          <a:xfrm>
            <a:off x="8172000" y="5886000"/>
            <a:ext cx="972000" cy="972000"/>
          </a:xfrm>
          <a:prstGeom prst="rect">
            <a:avLst/>
          </a:prstGeom>
        </p:spPr>
      </p:pic>
      <p:sp>
        <p:nvSpPr>
          <p:cNvPr id="8" name="6-конечная звезда 7"/>
          <p:cNvSpPr/>
          <p:nvPr/>
        </p:nvSpPr>
        <p:spPr>
          <a:xfrm>
            <a:off x="4143372" y="142852"/>
            <a:ext cx="2786082" cy="1628780"/>
          </a:xfrm>
          <a:prstGeom prst="star6">
            <a:avLst/>
          </a:prstGeom>
          <a:blipFill>
            <a:blip r:embed="rId6" cstate="print"/>
            <a:tile tx="0" ty="0" sx="100000" sy="100000" flip="none" algn="tl"/>
          </a:blipFill>
          <a:ln>
            <a:solidFill>
              <a:schemeClr val="bg2">
                <a:lumMod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3600" b="1" dirty="0" smtClean="0">
                <a:solidFill>
                  <a:srgbClr val="C00000"/>
                </a:solidFill>
              </a:rPr>
              <a:t>лётчик</a:t>
            </a:r>
            <a:endParaRPr lang="ru-RU" sz="3600" b="1" dirty="0">
              <a:solidFill>
                <a:srgbClr val="C00000"/>
              </a:solidFill>
            </a:endParaRPr>
          </a:p>
        </p:txBody>
      </p:sp>
      <p:pic>
        <p:nvPicPr>
          <p:cNvPr id="9" name="~PP3144.WAV">
            <a:hlinkClick r:id="" action="ppaction://media"/>
          </p:cNvPr>
          <p:cNvPicPr>
            <a:picLocks noRot="1" noChangeAspect="1"/>
          </p:cNvPicPr>
          <p:nvPr>
            <a:wavAudioFile r:embed="rId7" name="~PP3144.WAV"/>
          </p:nvPr>
        </p:nvPicPr>
        <p:blipFill>
          <a:blip r:embed="rId8" cstate="print"/>
          <a:stretch>
            <a:fillRect/>
          </a:stretch>
        </p:blipFill>
        <p:spPr>
          <a:xfrm>
            <a:off x="8661400" y="6375400"/>
            <a:ext cx="304800" cy="304800"/>
          </a:xfrm>
          <a:prstGeom prst="rect">
            <a:avLst/>
          </a:prstGeom>
        </p:spPr>
      </p:pic>
      <p:pic>
        <p:nvPicPr>
          <p:cNvPr id="10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9" name="Записанный звук"/>
          </p:nvPr>
        </p:nvPicPr>
        <p:blipFill>
          <a:blip r:embed="rId10" cstate="print"/>
          <a:stretch>
            <a:fillRect/>
          </a:stretch>
        </p:blipFill>
        <p:spPr>
          <a:xfrm>
            <a:off x="214282" y="6553200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41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 isNarration="1">
              <p:cMediaNode showWhenStopped="0">
                <p:cTn id="25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  <p:audio>
              <p:cMediaNode showWhenStopped="0">
                <p:cTn id="2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  <p:bldLst>
      <p:bldP spid="2" grpId="0" animBg="1"/>
      <p:bldP spid="8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Изображение 1"/>
          <p:cNvPicPr/>
          <p:nvPr/>
        </p:nvPicPr>
        <p:blipFill>
          <a:blip r:embed="rId1"/>
          <a:stretch>
            <a:fillRect/>
          </a:stretch>
        </p:blipFill>
        <p:spPr>
          <a:xfrm>
            <a:off x="1931670" y="1230630"/>
            <a:ext cx="4899660" cy="4015740"/>
          </a:xfrm>
          <a:prstGeom prst="rect">
            <a:avLst/>
          </a:prstGeom>
        </p:spPr>
      </p:pic>
      <p:sp>
        <p:nvSpPr>
          <p:cNvPr id="3" name="Текстовое поле 2"/>
          <p:cNvSpPr txBox="1"/>
          <p:nvPr/>
        </p:nvSpPr>
        <p:spPr>
          <a:xfrm>
            <a:off x="2411730" y="5949315"/>
            <a:ext cx="459994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/>
              <a:t>Отмечает праздник детвора!!!</a:t>
            </a:r>
            <a:endParaRPr lang="ru-RU" altLang="en-US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Изображение 1"/>
          <p:cNvPicPr/>
          <p:nvPr/>
        </p:nvPicPr>
        <p:blipFill>
          <a:blip r:embed="rId1"/>
          <a:stretch>
            <a:fillRect/>
          </a:stretch>
        </p:blipFill>
        <p:spPr>
          <a:xfrm>
            <a:off x="252095" y="189230"/>
            <a:ext cx="4140835" cy="4470400"/>
          </a:xfrm>
          <a:prstGeom prst="rect">
            <a:avLst/>
          </a:prstGeom>
        </p:spPr>
      </p:pic>
      <p:pic>
        <p:nvPicPr>
          <p:cNvPr id="3" name="Изображение 2"/>
          <p:cNvPicPr/>
          <p:nvPr/>
        </p:nvPicPr>
        <p:blipFill>
          <a:blip r:embed="rId2"/>
          <a:stretch>
            <a:fillRect/>
          </a:stretch>
        </p:blipFill>
        <p:spPr>
          <a:xfrm>
            <a:off x="4207510" y="1701165"/>
            <a:ext cx="4344670" cy="483997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Изображение 1"/>
          <p:cNvPicPr/>
          <p:nvPr/>
        </p:nvPicPr>
        <p:blipFill>
          <a:blip r:embed="rId1"/>
          <a:stretch>
            <a:fillRect/>
          </a:stretch>
        </p:blipFill>
        <p:spPr>
          <a:xfrm>
            <a:off x="-107950" y="-746760"/>
            <a:ext cx="4854575" cy="5107940"/>
          </a:xfrm>
          <a:prstGeom prst="rect">
            <a:avLst/>
          </a:prstGeom>
        </p:spPr>
      </p:pic>
      <p:pic>
        <p:nvPicPr>
          <p:cNvPr id="3" name="Изображение 2"/>
          <p:cNvPicPr/>
          <p:nvPr/>
        </p:nvPicPr>
        <p:blipFill>
          <a:blip r:embed="rId2"/>
          <a:stretch>
            <a:fillRect/>
          </a:stretch>
        </p:blipFill>
        <p:spPr>
          <a:xfrm>
            <a:off x="3780155" y="188595"/>
            <a:ext cx="5044440" cy="611505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овое поле 3"/>
          <p:cNvSpPr txBox="1"/>
          <p:nvPr/>
        </p:nvSpPr>
        <p:spPr>
          <a:xfrm>
            <a:off x="2771775" y="2421255"/>
            <a:ext cx="3048000" cy="1207135"/>
          </a:xfrm>
          <a:prstGeom prst="rect">
            <a:avLst/>
          </a:prstGeom>
          <a:noFill/>
        </p:spPr>
        <p:txBody>
          <a:bodyPr wrap="square" rtlCol="0">
            <a:noAutofit/>
          </a:bodyPr>
          <a:p>
            <a:r>
              <a:rPr lang="ru-RU" altLang="en-US"/>
              <a:t>Спасибо за просмотр</a:t>
            </a:r>
            <a:endParaRPr lang="ru-RU" altLang="en-US"/>
          </a:p>
        </p:txBody>
      </p:sp>
      <p:pic>
        <p:nvPicPr>
          <p:cNvPr id="2" name="Изображение 1"/>
          <p:cNvPicPr/>
          <p:nvPr/>
        </p:nvPicPr>
        <p:blipFill>
          <a:blip r:embed="rId1"/>
          <a:stretch>
            <a:fillRect/>
          </a:stretch>
        </p:blipFill>
        <p:spPr>
          <a:xfrm>
            <a:off x="1653540" y="817245"/>
            <a:ext cx="5455920" cy="2149475"/>
          </a:xfrm>
          <a:prstGeom prst="rect">
            <a:avLst/>
          </a:prstGeom>
        </p:spPr>
      </p:pic>
      <p:sp>
        <p:nvSpPr>
          <p:cNvPr id="3" name="Текстовое поле 2"/>
          <p:cNvSpPr txBox="1"/>
          <p:nvPr/>
        </p:nvSpPr>
        <p:spPr>
          <a:xfrm>
            <a:off x="2700020" y="5488940"/>
            <a:ext cx="337058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ru-RU" altLang="en-US" sz="2400"/>
              <a:t>Спасибо за просмотр</a:t>
            </a:r>
            <a:endParaRPr lang="ru-RU" altLang="en-US" sz="2400"/>
          </a:p>
        </p:txBody>
      </p:sp>
    </p:spTree>
  </p:cSld>
  <p:clrMapOvr>
    <a:masterClrMapping/>
  </p:clrMapOvr>
</p:sld>
</file>

<file path=ppt/theme/_rels/theme1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6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7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8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9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10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1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Поток">
  <a:themeElements>
    <a:clrScheme name="Метро">
      <a:dk1>
        <a:sysClr val="windowText" lastClr="000000"/>
      </a:dk1>
      <a:lt1>
        <a:sysClr val="window" lastClr="FFFFFF"/>
      </a:lt1>
      <a:dk2>
        <a:srgbClr val="4E5B6F"/>
      </a:dk2>
      <a:lt2>
        <a:srgbClr val="D6ECFF"/>
      </a:lt2>
      <a:accent1>
        <a:srgbClr val="7FD13B"/>
      </a:accent1>
      <a:accent2>
        <a:srgbClr val="EA157A"/>
      </a:accent2>
      <a:accent3>
        <a:srgbClr val="FEB80A"/>
      </a:accent3>
      <a:accent4>
        <a:srgbClr val="00ADDC"/>
      </a:accent4>
      <a:accent5>
        <a:srgbClr val="738AC8"/>
      </a:accent5>
      <a:accent6>
        <a:srgbClr val="1AB39F"/>
      </a:accent6>
      <a:hlink>
        <a:srgbClr val="EB8803"/>
      </a:hlink>
      <a:folHlink>
        <a:srgbClr val="5F7791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741</Words>
  <Application>WPS Presentation</Application>
  <PresentationFormat>Экран (4:3)</PresentationFormat>
  <Paragraphs>61</Paragraphs>
  <Slides>19</Slides>
  <Notes>0</Notes>
  <HiddenSlides>0</HiddenSlides>
  <MMClips>10</MMClips>
  <ScaleCrop>false</ScaleCrop>
  <HeadingPairs>
    <vt:vector size="6" baseType="variant">
      <vt:variant>
        <vt:lpstr>已用的字体</vt:lpstr>
      </vt:variant>
      <vt:variant>
        <vt:i4>10</vt:i4>
      </vt:variant>
      <vt:variant>
        <vt:lpstr>主题</vt:lpstr>
      </vt:variant>
      <vt:variant>
        <vt:i4>13</vt:i4>
      </vt:variant>
      <vt:variant>
        <vt:lpstr>幻灯片标题</vt:lpstr>
      </vt:variant>
      <vt:variant>
        <vt:i4>19</vt:i4>
      </vt:variant>
    </vt:vector>
  </HeadingPairs>
  <TitlesOfParts>
    <vt:vector size="42" baseType="lpstr">
      <vt:lpstr>Arial</vt:lpstr>
      <vt:lpstr>SimSun</vt:lpstr>
      <vt:lpstr>Wingdings</vt:lpstr>
      <vt:lpstr>Calibri</vt:lpstr>
      <vt:lpstr>Wingdings 2</vt:lpstr>
      <vt:lpstr>Wingdings 2</vt:lpstr>
      <vt:lpstr>Microsoft YaHei</vt:lpstr>
      <vt:lpstr>Arial Unicode MS</vt:lpstr>
      <vt:lpstr>Times New Roman</vt:lpstr>
      <vt:lpstr>Constantia</vt:lpstr>
      <vt:lpstr>Тема Office</vt:lpstr>
      <vt:lpstr>1_Тема Office</vt:lpstr>
      <vt:lpstr>2_Тема Office</vt:lpstr>
      <vt:lpstr>3_Тема Office</vt:lpstr>
      <vt:lpstr>4_Тема Office</vt:lpstr>
      <vt:lpstr>5_Тема Office</vt:lpstr>
      <vt:lpstr>6_Тема Office</vt:lpstr>
      <vt:lpstr>7_Тема Office</vt:lpstr>
      <vt:lpstr>8_Тема Office</vt:lpstr>
      <vt:lpstr>9_Тема Office</vt:lpstr>
      <vt:lpstr>10_Тема Office</vt:lpstr>
      <vt:lpstr>11_Тема Office</vt:lpstr>
      <vt:lpstr>Поток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ASUS</cp:lastModifiedBy>
  <cp:revision>6</cp:revision>
  <dcterms:created xsi:type="dcterms:W3CDTF">2021-03-28T16:16:00Z</dcterms:created>
  <dcterms:modified xsi:type="dcterms:W3CDTF">2026-02-25T12:45:45Z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8A38DC29033F41B9A65676BA969B3325_12</vt:lpwstr>
  </property>
  <property fmtid="{D5CDD505-2E9C-101B-9397-08002B2CF9AE}" pid="3" name="KSOProductBuildVer">
    <vt:lpwstr>1049-12.2.0.23196</vt:lpwstr>
  </property>
</Properties>
</file>