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63" r:id="rId4"/>
    <p:sldId id="270" r:id="rId5"/>
    <p:sldId id="296" r:id="rId6"/>
    <p:sldId id="297" r:id="rId7"/>
    <p:sldId id="298" r:id="rId8"/>
    <p:sldId id="28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2" d="100"/>
          <a:sy n="72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User\Desktop\Семья2017\family_png-800x60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92738"/>
            <a:ext cx="6552728" cy="493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 rot="20948127">
            <a:off x="55512" y="541358"/>
            <a:ext cx="9017435" cy="21228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6600" b="1" dirty="0">
                <a:ln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omic Sans MS" panose="030F0702030302020204" pitchFamily="66" charset="0"/>
                <a:cs typeface="Aharoni" pitchFamily="2" charset="-79"/>
              </a:rPr>
              <a:t>Презентация «Моя семья»</a:t>
            </a:r>
            <a:endParaRPr lang="ru-RU" sz="6600" b="1" cap="none" spc="0" dirty="0">
              <a:ln>
                <a:solidFill>
                  <a:srgbClr val="7030A0"/>
                </a:solidFill>
                <a:prstDash val="solid"/>
              </a:ln>
              <a:solidFill>
                <a:srgbClr val="7030A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omic Sans MS" panose="030F0702030302020204" pitchFamily="66" charset="0"/>
              <a:cs typeface="Aharoni" pitchFamily="2" charset="-79"/>
            </a:endParaRPr>
          </a:p>
        </p:txBody>
      </p:sp>
      <p:sp>
        <p:nvSpPr>
          <p:cNvPr id="7" name="Объект 2"/>
          <p:cNvSpPr txBox="1"/>
          <p:nvPr/>
        </p:nvSpPr>
        <p:spPr>
          <a:xfrm>
            <a:off x="6859158" y="4615733"/>
            <a:ext cx="2252936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ru-RU" dirty="0">
              <a:ln>
                <a:solidFill>
                  <a:srgbClr val="7030A0"/>
                </a:solidFill>
              </a:ln>
              <a:solidFill>
                <a:srgbClr val="7030A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-43916" y="6254387"/>
            <a:ext cx="8964487" cy="8299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i="1" cap="none" spc="0" dirty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glow rad="228600">
                    <a:schemeClr val="bg1">
                      <a:lumMod val="95000"/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Моя семья</a:t>
            </a:r>
            <a:endParaRPr lang="ru-RU" sz="4800" b="1" i="1" cap="none" spc="0" dirty="0">
              <a:ln>
                <a:solidFill>
                  <a:srgbClr val="7030A0"/>
                </a:solidFill>
              </a:ln>
              <a:solidFill>
                <a:srgbClr val="7030A0"/>
              </a:solidFill>
              <a:effectLst>
                <a:glow rad="228600">
                  <a:schemeClr val="bg1">
                    <a:lumMod val="95000"/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Замещающее содержимое 2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80155" y="367030"/>
            <a:ext cx="4358005" cy="5801995"/>
          </a:xfrm>
          <a:prstGeom prst="rect">
            <a:avLst/>
          </a:prstGeom>
        </p:spPr>
      </p:pic>
      <p:pic>
        <p:nvPicPr>
          <p:cNvPr id="4" name="Изображение 3"/>
          <p:cNvPicPr/>
          <p:nvPr/>
        </p:nvPicPr>
        <p:blipFill>
          <a:blip r:embed="rId3"/>
          <a:stretch>
            <a:fillRect/>
          </a:stretch>
        </p:blipFill>
        <p:spPr>
          <a:xfrm>
            <a:off x="828040" y="1988820"/>
            <a:ext cx="3583305" cy="344360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Замещающее содержимое 1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88640" y="899795"/>
            <a:ext cx="4233545" cy="5374640"/>
          </a:xfrm>
          <a:prstGeom prst="rect">
            <a:avLst/>
          </a:prstGeom>
        </p:spPr>
      </p:pic>
      <p:sp>
        <p:nvSpPr>
          <p:cNvPr id="9" name="Заголовок 5"/>
          <p:cNvSpPr>
            <a:spLocks noGrp="1"/>
          </p:cNvSpPr>
          <p:nvPr>
            <p:ph type="title"/>
          </p:nvPr>
        </p:nvSpPr>
        <p:spPr>
          <a:xfrm>
            <a:off x="960755" y="5461635"/>
            <a:ext cx="6002655" cy="878205"/>
          </a:xfrm>
          <a:prstGeom prst="rect">
            <a:avLst/>
          </a:prstGeom>
          <a:noFill/>
        </p:spPr>
        <p:txBody>
          <a:bodyPr wrap="square" lIns="91440" tIns="45720" rIns="91440" bIns="45720"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i="1" cap="none" spc="0" dirty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glow rad="228600">
                    <a:schemeClr val="bg1">
                      <a:lumMod val="95000"/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семья это счастье</a:t>
            </a:r>
            <a:endParaRPr lang="ru-RU" sz="4800" b="1" i="1" cap="none" spc="0" dirty="0">
              <a:ln>
                <a:solidFill>
                  <a:srgbClr val="7030A0"/>
                </a:solidFill>
              </a:ln>
              <a:solidFill>
                <a:srgbClr val="7030A0"/>
              </a:solidFill>
              <a:effectLst>
                <a:glow rad="228600">
                  <a:schemeClr val="bg1">
                    <a:lumMod val="95000"/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Изображение 2"/>
          <p:cNvPicPr/>
          <p:nvPr/>
        </p:nvPicPr>
        <p:blipFill>
          <a:blip r:embed="rId3"/>
          <a:stretch>
            <a:fillRect/>
          </a:stretch>
        </p:blipFill>
        <p:spPr>
          <a:xfrm>
            <a:off x="277495" y="1131570"/>
            <a:ext cx="3664585" cy="421386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" y="276860"/>
            <a:ext cx="9121775" cy="6764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5"/>
          <p:cNvSpPr>
            <a:spLocks noGrp="1"/>
          </p:cNvSpPr>
          <p:nvPr>
            <p:ph type="title"/>
          </p:nvPr>
        </p:nvSpPr>
        <p:spPr>
          <a:xfrm>
            <a:off x="1456690" y="2204720"/>
            <a:ext cx="5008880" cy="281305"/>
          </a:xfrm>
          <a:prstGeom prst="rect">
            <a:avLst/>
          </a:prstGeom>
          <a:noFill/>
        </p:spPr>
        <p:txBody>
          <a:bodyPr wrap="square" lIns="91440" tIns="45720" rIns="91440" bIns="45720"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ru-RU" sz="4800" b="1" i="1" cap="none" spc="0" dirty="0">
              <a:ln>
                <a:solidFill>
                  <a:srgbClr val="7030A0"/>
                </a:solidFill>
              </a:ln>
              <a:solidFill>
                <a:srgbClr val="7030A0"/>
              </a:solidFill>
              <a:effectLst>
                <a:glow rad="228600">
                  <a:schemeClr val="bg1">
                    <a:lumMod val="95000"/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Замещающее содержимое 2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405" y="620395"/>
            <a:ext cx="4225925" cy="589153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5890" y="7040880"/>
            <a:ext cx="170815" cy="12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Изображение 4"/>
          <p:cNvPicPr/>
          <p:nvPr/>
        </p:nvPicPr>
        <p:blipFill>
          <a:blip r:embed="rId3"/>
          <a:stretch>
            <a:fillRect/>
          </a:stretch>
        </p:blipFill>
        <p:spPr>
          <a:xfrm>
            <a:off x="4949190" y="171450"/>
            <a:ext cx="3543935" cy="47574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5" y="4445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5"/>
          <p:cNvSpPr>
            <a:spLocks noGrp="1"/>
          </p:cNvSpPr>
          <p:nvPr>
            <p:ph type="title"/>
          </p:nvPr>
        </p:nvSpPr>
        <p:spPr>
          <a:xfrm>
            <a:off x="4733257" y="2204864"/>
            <a:ext cx="4662263" cy="479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ru-RU" sz="4800" b="1" i="1" cap="none" spc="0" dirty="0">
              <a:ln>
                <a:solidFill>
                  <a:srgbClr val="7030A0"/>
                </a:solidFill>
              </a:ln>
              <a:solidFill>
                <a:srgbClr val="7030A0"/>
              </a:solidFill>
              <a:effectLst>
                <a:glow rad="228600">
                  <a:schemeClr val="bg1">
                    <a:lumMod val="95000"/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Замещающее содержимое 2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05" y="282575"/>
            <a:ext cx="4199255" cy="5843905"/>
          </a:xfrm>
          <a:prstGeom prst="rect">
            <a:avLst/>
          </a:prstGeom>
        </p:spPr>
      </p:pic>
      <p:pic>
        <p:nvPicPr>
          <p:cNvPr id="4" name="Изображение 3"/>
          <p:cNvPicPr/>
          <p:nvPr/>
        </p:nvPicPr>
        <p:blipFill>
          <a:blip r:embed="rId3"/>
          <a:stretch>
            <a:fillRect/>
          </a:stretch>
        </p:blipFill>
        <p:spPr>
          <a:xfrm>
            <a:off x="4199890" y="655320"/>
            <a:ext cx="4171315" cy="5166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5"/>
          <p:cNvSpPr>
            <a:spLocks noGrp="1"/>
          </p:cNvSpPr>
          <p:nvPr>
            <p:ph type="title"/>
          </p:nvPr>
        </p:nvSpPr>
        <p:spPr>
          <a:xfrm>
            <a:off x="4733290" y="2204720"/>
            <a:ext cx="2687320" cy="631190"/>
          </a:xfrm>
          <a:prstGeom prst="rect">
            <a:avLst/>
          </a:prstGeom>
          <a:noFill/>
        </p:spPr>
        <p:txBody>
          <a:bodyPr wrap="square" lIns="91440" tIns="45720" rIns="91440" bIns="45720"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ru-RU" sz="4800" b="1" i="1" cap="none" spc="0" dirty="0">
              <a:ln>
                <a:solidFill>
                  <a:srgbClr val="7030A0"/>
                </a:solidFill>
              </a:ln>
              <a:solidFill>
                <a:srgbClr val="7030A0"/>
              </a:solidFill>
              <a:effectLst>
                <a:glow rad="228600">
                  <a:schemeClr val="bg1">
                    <a:lumMod val="95000"/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480" y="4378336"/>
            <a:ext cx="3273836" cy="2462997"/>
          </a:xfrm>
          <a:prstGeom prst="rect">
            <a:avLst/>
          </a:prstGeom>
        </p:spPr>
      </p:pic>
      <p:pic>
        <p:nvPicPr>
          <p:cNvPr id="3" name="Замещающее содержимое 2"/>
          <p:cNvPicPr>
            <a:picLocks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92530" y="116840"/>
            <a:ext cx="6281420" cy="4262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User\Desktop\Семья2017\family_png-800x60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11" y="1708300"/>
            <a:ext cx="6552728" cy="493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 rot="20948127">
            <a:off x="-1612061" y="720994"/>
            <a:ext cx="1165964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6000" b="1" dirty="0">
                <a:ln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omic Sans MS" panose="030F0702030302020204" pitchFamily="66" charset="0"/>
                <a:cs typeface="Aharoni" pitchFamily="2" charset="-79"/>
              </a:rPr>
              <a:t>Спасибо за внимание!</a:t>
            </a:r>
            <a:endParaRPr lang="ru-RU" sz="6000" b="1" cap="none" spc="0" dirty="0">
              <a:ln>
                <a:solidFill>
                  <a:srgbClr val="7030A0"/>
                </a:solidFill>
                <a:prstDash val="solid"/>
              </a:ln>
              <a:solidFill>
                <a:srgbClr val="7030A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omic Sans MS" panose="030F0702030302020204" pitchFamily="66" charset="0"/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</Words>
  <Application>WPS Presentation</Application>
  <PresentationFormat>Экран (4:3)</PresentationFormat>
  <Paragraphs>8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7" baseType="lpstr">
      <vt:lpstr>Arial</vt:lpstr>
      <vt:lpstr>SimSun</vt:lpstr>
      <vt:lpstr>Wingdings</vt:lpstr>
      <vt:lpstr>Comic Sans MS</vt:lpstr>
      <vt:lpstr>Aharoni</vt:lpstr>
      <vt:lpstr>Segoe Print</vt:lpstr>
      <vt:lpstr>Calibri</vt:lpstr>
      <vt:lpstr>Microsoft YaHei</vt:lpstr>
      <vt:lpstr>Arial Unicode MS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ASUS</cp:lastModifiedBy>
  <cp:revision>53</cp:revision>
  <dcterms:created xsi:type="dcterms:W3CDTF">2017-05-08T06:48:00Z</dcterms:created>
  <dcterms:modified xsi:type="dcterms:W3CDTF">2026-03-01T07:39:33Z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B1FBDA317EEF4E9FB0F1225D85F8F9D3_12</vt:lpwstr>
  </property>
  <property fmtid="{D5CDD505-2E9C-101B-9397-08002B2CF9AE}" pid="3" name="KSOProductBuildVer">
    <vt:lpwstr>1049-12.2.0.23196</vt:lpwstr>
  </property>
</Properties>
</file>