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3"/>
    <p:sldMasterId id="2147483677" r:id="rId4"/>
  </p:sldMasterIdLst>
  <p:notesMasterIdLst>
    <p:notesMasterId r:id="rId10"/>
  </p:notesMasterIdLst>
  <p:sldIdLst>
    <p:sldId id="274" r:id="rId5"/>
    <p:sldId id="271" r:id="rId6"/>
    <p:sldId id="272" r:id="rId7"/>
    <p:sldId id="265" r:id="rId8"/>
    <p:sldId id="267" r:id="rId9"/>
    <p:sldId id="273" r:id="rId11"/>
    <p:sldId id="266" r:id="rId12"/>
    <p:sldId id="269" r:id="rId13"/>
    <p:sldId id="270" r:id="rId14"/>
    <p:sldId id="264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58E431-20AB-46EC-9D09-686FA9D6869B}" type="datetimeFigureOut">
              <a:rPr lang="ru-RU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  <a:endParaRPr lang="ru-RU" noProof="0" smtClean="0"/>
          </a:p>
          <a:p>
            <a:pPr lvl="1"/>
            <a:r>
              <a:rPr lang="ru-RU" noProof="0" smtClean="0"/>
              <a:t>Второй уровень</a:t>
            </a:r>
            <a:endParaRPr lang="ru-RU" noProof="0" smtClean="0"/>
          </a:p>
          <a:p>
            <a:pPr lvl="2"/>
            <a:r>
              <a:rPr lang="ru-RU" noProof="0" smtClean="0"/>
              <a:t>Третий уровень</a:t>
            </a:r>
            <a:endParaRPr lang="ru-RU" noProof="0" smtClean="0"/>
          </a:p>
          <a:p>
            <a:pPr lvl="3"/>
            <a:r>
              <a:rPr lang="ru-RU" noProof="0" smtClean="0"/>
              <a:t>Четвертый уровень</a:t>
            </a:r>
            <a:endParaRPr lang="ru-RU" noProof="0" smtClean="0"/>
          </a:p>
          <a:p>
            <a:pPr lvl="4"/>
            <a:r>
              <a:rPr lang="ru-RU" noProof="0" smtClean="0"/>
              <a:t>Пятый уровень</a:t>
            </a:r>
            <a:endParaRPr lang="ru-RU" noProof="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C4AA3A6-B3C5-4D3B-82FA-FE91AC855E05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C4AA3A6-B3C5-4D3B-82FA-FE91AC855E05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36388D-FA1F-4CD1-8174-BEF213D93462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7C576-FDC7-4EA6-A969-6C79416E07E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9B5EF5-EDFB-4CBE-BE5D-3C5C42410318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3E432E-FC4F-4C3D-8BFD-BA163265FF5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E862A7-2686-47F7-BB1C-E5E47D81018A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FD983-00EB-4909-A194-CC9E4BD7903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48D232-F820-410D-BA69-5139197F63C8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BC6C89-AE88-4891-B88E-C74753A0C14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0B7EFD-DB20-4A33-9601-DBF75CB2CC29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0B99F2-07F8-406B-8842-419BEA0A014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07CEC3-5870-4885-B3B3-F9177A58B972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2B1399-F7B5-416D-87BD-BCC7AD078EF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DAC670-BF10-4267-9383-49F866A0AA5E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D561E0-23F6-4E2D-AA9D-59B45D4F45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36388D-FA1F-4CD1-8174-BEF213D93462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7C576-FDC7-4EA6-A969-6C79416E07E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36388D-FA1F-4CD1-8174-BEF213D93462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7C576-FDC7-4EA6-A969-6C79416E07EB}" type="slidenum">
              <a:rPr lang="ru-RU" smtClean="0"/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36388D-FA1F-4CD1-8174-BEF213D93462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7C576-FDC7-4EA6-A969-6C79416E07E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36388D-FA1F-4CD1-8174-BEF213D93462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7C576-FDC7-4EA6-A969-6C79416E07EB}" type="slidenum">
              <a:rPr lang="ru-RU" smtClean="0"/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36388D-FA1F-4CD1-8174-BEF213D93462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7C576-FDC7-4EA6-A969-6C79416E07E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F7C881-B337-4F4B-90B9-075EBCA44A3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E71DE8-DCEA-412D-9523-87EE468A890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974D59-EA9B-4E52-B165-D30F9394A5D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C17C0-9140-4519-8D44-6C316FC709B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993E76-78F7-40A3-A4F8-E382C936D2EF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66BBE-3D1C-4428-9A23-7C67DE5A59ED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44796-E752-4A63-8D74-7FC342A64AF0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5334000"/>
            <a:ext cx="44958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5334000"/>
            <a:ext cx="44958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7402E-743F-43F7-9FA9-86AADA970122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6916D-7ACC-4C7D-8B28-2FDD78A0CF87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98CCD-EF3F-4054-8D0B-2BC577BE75E6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69CF52-DBA7-44C4-9063-D6D793715395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BEC9F-FD8A-414F-9F64-42392322BBAB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795073-4790-4848-BE15-205546815760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0B97C-CD21-4444-9B03-BF90F6FD687A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2286000" cy="6583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274638"/>
            <a:ext cx="6705600" cy="6583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1876E-90D0-4DE6-8752-963CFEEB7CA4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993E76-78F7-40A3-A4F8-E382C936D2EF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66BBE-3D1C-4428-9A23-7C67DE5A59ED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44796-E752-4A63-8D74-7FC342A64AF0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5334000"/>
            <a:ext cx="44958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5334000"/>
            <a:ext cx="44958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7402E-743F-43F7-9FA9-86AADA970122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6916D-7ACC-4C7D-8B28-2FDD78A0CF87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98CCD-EF3F-4054-8D0B-2BC577BE75E6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69CF52-DBA7-44C4-9063-D6D793715395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BEC9F-FD8A-414F-9F64-42392322BBAB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795073-4790-4848-BE15-205546815760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0B97C-CD21-4444-9B03-BF90F6FD687A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2286000" cy="6583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274638"/>
            <a:ext cx="6705600" cy="6583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CC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1876E-90D0-4DE6-8752-963CFEEB7CA4}" type="slidenum">
              <a:rPr lang="ru-RU">
                <a:solidFill>
                  <a:srgbClr val="CC0000"/>
                </a:solidFill>
              </a:rPr>
            </a:fld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5.xml"/><Relationship Id="rId8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6.xml"/><Relationship Id="rId8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37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636388D-FA1F-4CD1-8174-BEF213D93462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2487C576-FDC7-4EA6-A969-6C79416E07EB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01014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5334000"/>
            <a:ext cx="9144000" cy="1524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1"/>
            <a:endParaRPr 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CC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CC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C698C1C1-619E-4175-88E6-8E487FEF6CAD}" type="slidenum">
              <a:rPr lang="ru-RU" smtClean="0">
                <a:solidFill>
                  <a:srgbClr val="CC0000"/>
                </a:solidFill>
              </a:rPr>
            </a:fld>
            <a:endParaRPr lang="ru-RU" smtClean="0">
              <a:solidFill>
                <a:srgbClr val="CC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01014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5334000"/>
            <a:ext cx="9144000" cy="1524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1"/>
            <a:endParaRPr 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CC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CC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C698C1C1-619E-4175-88E6-8E487FEF6CAD}" type="slidenum">
              <a:rPr lang="ru-RU" smtClean="0">
                <a:solidFill>
                  <a:srgbClr val="CC0000"/>
                </a:solidFill>
              </a:rPr>
            </a:fld>
            <a:endParaRPr lang="ru-RU" smtClean="0">
              <a:solidFill>
                <a:srgbClr val="CC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7" Type="http://schemas.openxmlformats.org/officeDocument/2006/relationships/image" Target="../media/image16.jpeg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9.xml"/><Relationship Id="rId4" Type="http://schemas.openxmlformats.org/officeDocument/2006/relationships/image" Target="../media/image22.jpeg"/><Relationship Id="rId3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image" Target="../media/image21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ownloads\4 (2).jpg"/>
          <p:cNvPicPr>
            <a:picLocks noChangeAspect="1" noChangeArrowheads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438861" cy="567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84168" y="1700808"/>
            <a:ext cx="27363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весенний,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морозный,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весенний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мимозный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мамин день!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6016" y="1844824"/>
            <a:ext cx="4608511" cy="4196539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пришел ко мне с утра?   -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ка!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сказал: «Вставать пора!»?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ка!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Кашу кто успел сварить?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ка!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Чаю в чашку кто налил?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ка!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косички мне заплел?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ка!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Целый дом один подмел?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ка!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меня поцеловал?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ка!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ребячий любит смех?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ка!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на свете лучше всех?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ка!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43420" cy="7066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05120"/>
            <a:ext cx="6347714" cy="13208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431" panose="02020B00000000000000" pitchFamily="18" charset="0"/>
              </a:rPr>
              <a:t>Символом 8 марта в России стали цветы </a:t>
            </a:r>
            <a:endParaRPr lang="ru-RU" sz="40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431" panose="02020B00000000000000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653456"/>
            <a:ext cx="3554141" cy="3554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4665" y="1475980"/>
            <a:ext cx="4136140" cy="3837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39552" y="5301208"/>
            <a:ext cx="29993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431" panose="02020B00000000000000" pitchFamily="18" charset="0"/>
              </a:rPr>
              <a:t>мимоза</a:t>
            </a:r>
            <a:endParaRPr lang="ru-RU" sz="36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431" panose="02020B00000000000000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61970" y="5368553"/>
            <a:ext cx="27654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431" panose="02020B00000000000000" pitchFamily="18" charset="0"/>
              </a:rPr>
              <a:t>тюльпаны</a:t>
            </a:r>
            <a:endParaRPr lang="ru-RU" sz="32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431" panose="02020B00000000000000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053" y="363758"/>
            <a:ext cx="5917131" cy="1877110"/>
          </a:xfrm>
        </p:spPr>
        <p:txBody>
          <a:bodyPr>
            <a:noAutofit/>
          </a:bodyPr>
          <a:lstStyle/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104" y="0"/>
            <a:ext cx="3096344" cy="322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3800367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Текстовое поле 6"/>
          <p:cNvSpPr txBox="1"/>
          <p:nvPr/>
        </p:nvSpPr>
        <p:spPr>
          <a:xfrm>
            <a:off x="3232785" y="5333365"/>
            <a:ext cx="1403350" cy="14128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endParaRPr lang="ru-RU" altLang="en-US"/>
          </a:p>
        </p:txBody>
      </p:sp>
      <p:pic>
        <p:nvPicPr>
          <p:cNvPr id="8" name="Изображение 7"/>
          <p:cNvPicPr/>
          <p:nvPr/>
        </p:nvPicPr>
        <p:blipFill>
          <a:blip r:embed="rId3"/>
          <a:stretch>
            <a:fillRect/>
          </a:stretch>
        </p:blipFill>
        <p:spPr>
          <a:xfrm>
            <a:off x="3815080" y="2037080"/>
            <a:ext cx="3460115" cy="463042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User\Downloads\f51a3226e24e7f0f6908551c3ebb634f.jpg"/>
          <p:cNvPicPr>
            <a:picLocks noChangeAspect="1" noChangeArrowheads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716428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7848872" cy="124879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431" panose="02020B00000000000000" pitchFamily="18" charset="0"/>
              </a:rPr>
              <a:t>Что можно </a:t>
            </a:r>
            <a:r>
              <a:rPr lang="ru-RU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431" panose="02020B00000000000000" pitchFamily="18" charset="0"/>
              </a:rPr>
              <a:t>подарить?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6832" y="886150"/>
            <a:ext cx="5305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Букет цветов </a:t>
            </a:r>
            <a:r>
              <a:rPr lang="ru-RU" dirty="0"/>
              <a:t>- это первый по популярности и очень желанный подарок на 8 Марта.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9692" y="1749836"/>
            <a:ext cx="54224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Украшения</a:t>
            </a:r>
            <a:r>
              <a:rPr lang="ru-RU" dirty="0"/>
              <a:t> - это второй по популярности и очень желанный подарок на 8 Марта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4755" y="4031186"/>
            <a:ext cx="57233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Духи</a:t>
            </a:r>
            <a:r>
              <a:rPr lang="ru-RU" dirty="0" smtClean="0"/>
              <a:t> </a:t>
            </a:r>
            <a:r>
              <a:rPr lang="ru-RU" dirty="0"/>
              <a:t>- это третий по популярности подарок </a:t>
            </a:r>
            <a:r>
              <a:rPr lang="ru-RU" dirty="0" smtClean="0"/>
              <a:t>на </a:t>
            </a:r>
            <a:r>
              <a:rPr lang="ru-RU" dirty="0"/>
              <a:t>8 Марта.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9225" y="2464731"/>
            <a:ext cx="59569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Украшения для дома. </a:t>
            </a:r>
            <a:r>
              <a:rPr lang="ru-RU" dirty="0"/>
              <a:t>Женщины любят украшать не только себя, но и свой дом. Поэтому очень кстати подарить на 8 Марта: мягкую игрушку, напольную или настольную вазу с цветами, маленькие фигурки-статуэтки, настенные часы, сувенир и т.д.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6406" y="4640659"/>
            <a:ext cx="69237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Аксессуары: </a:t>
            </a:r>
            <a:r>
              <a:rPr lang="ru-RU" sz="2000" dirty="0"/>
              <a:t>перчатки, шарфик, сумочку </a:t>
            </a:r>
            <a:r>
              <a:rPr lang="ru-RU" sz="2000" dirty="0" err="1" smtClean="0"/>
              <a:t>итд</a:t>
            </a:r>
            <a:endParaRPr lang="ru-RU" sz="20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283" y="116632"/>
            <a:ext cx="2196989" cy="1271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509" y="1275702"/>
            <a:ext cx="2225491" cy="1189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455" y="2507553"/>
            <a:ext cx="2080222" cy="1434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818" y="3982669"/>
            <a:ext cx="2088232" cy="1389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289992"/>
            <a:ext cx="1584176" cy="1493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253" y="5121279"/>
            <a:ext cx="1560059" cy="1560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127" y="5156078"/>
            <a:ext cx="2170325" cy="1627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5715000"/>
            <a:ext cx="8229600" cy="1143000"/>
          </a:xfrm>
        </p:spPr>
        <p:txBody>
          <a:bodyPr/>
          <a:lstStyle/>
          <a:p>
            <a:r>
              <a:rPr lang="ru-RU" sz="2000" i="1"/>
              <a:t>А детки должны радовать свою мамочку  хорошим поведением !</a:t>
            </a:r>
            <a:endParaRPr lang="ru-RU" sz="2000" i="1"/>
          </a:p>
        </p:txBody>
      </p:sp>
      <p:pic>
        <p:nvPicPr>
          <p:cNvPr id="12296" name="Picture 8" descr="MCj04281490000[1]"/>
          <p:cNvPicPr>
            <a:picLocks noChangeAspect="1" noChangeArrowheads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364990"/>
            <a:ext cx="2209800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Запи578.WAV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-60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Изображение 2"/>
          <p:cNvPicPr/>
          <p:nvPr/>
        </p:nvPicPr>
        <p:blipFill>
          <a:blip r:embed="rId4"/>
          <a:stretch>
            <a:fillRect/>
          </a:stretch>
        </p:blipFill>
        <p:spPr>
          <a:xfrm>
            <a:off x="203200" y="176530"/>
            <a:ext cx="4177665" cy="5491480"/>
          </a:xfrm>
          <a:prstGeom prst="rect">
            <a:avLst/>
          </a:prstGeom>
        </p:spPr>
      </p:pic>
      <p:pic>
        <p:nvPicPr>
          <p:cNvPr id="2" name="Изображение 1"/>
          <p:cNvPicPr/>
          <p:nvPr/>
        </p:nvPicPr>
        <p:blipFill>
          <a:blip r:embed="rId5"/>
          <a:stretch>
            <a:fillRect/>
          </a:stretch>
        </p:blipFill>
        <p:spPr>
          <a:xfrm>
            <a:off x="4067810" y="332740"/>
            <a:ext cx="3418205" cy="45040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35" fill="hold"/>
                                        <p:tgtEl>
                                          <p:spTgt spid="122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29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C01014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5943600"/>
            <a:ext cx="9144000" cy="1143000"/>
          </a:xfrm>
        </p:spPr>
        <p:txBody>
          <a:bodyPr/>
          <a:lstStyle/>
          <a:p>
            <a:r>
              <a:rPr lang="ru-RU" sz="2000" i="1"/>
              <a:t>Давайте, поздравим 8 Марта всех женщин с этим замечательным весенним праздником!</a:t>
            </a:r>
            <a:endParaRPr lang="ru-RU" sz="2000" i="1"/>
          </a:p>
        </p:txBody>
      </p:sp>
      <p:pic>
        <p:nvPicPr>
          <p:cNvPr id="13320" name="Picture 8" descr="MCj04297670000[1]"/>
          <p:cNvPicPr>
            <a:picLocks noChangeAspect="1" noChangeArrowheads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"/>
            <a:ext cx="4179888" cy="541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Запи578.WAV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-685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Изображение 1"/>
          <p:cNvPicPr/>
          <p:nvPr/>
        </p:nvPicPr>
        <p:blipFill>
          <a:blip r:embed="rId4"/>
          <a:stretch>
            <a:fillRect/>
          </a:stretch>
        </p:blipFill>
        <p:spPr>
          <a:xfrm>
            <a:off x="3618230" y="620395"/>
            <a:ext cx="4994275" cy="49098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69" fill="hold"/>
                                        <p:tgtEl>
                                          <p:spTgt spid="133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CC0000"/>
      </a:dk1>
      <a:lt1>
        <a:srgbClr val="FFFFD9"/>
      </a:lt1>
      <a:dk2>
        <a:srgbClr val="CC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AE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CC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AE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CC0000"/>
        </a:dk1>
        <a:lt1>
          <a:srgbClr val="FFFFD9"/>
        </a:lt1>
        <a:dk2>
          <a:srgbClr val="CC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AE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Оформление по умолчанию">
  <a:themeElements>
    <a:clrScheme name="Оформление по умолчанию 14">
      <a:dk1>
        <a:srgbClr val="CC0000"/>
      </a:dk1>
      <a:lt1>
        <a:srgbClr val="FFFFD9"/>
      </a:lt1>
      <a:dk2>
        <a:srgbClr val="CC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AE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CC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AE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CC0000"/>
        </a:dk1>
        <a:lt1>
          <a:srgbClr val="FFFFD9"/>
        </a:lt1>
        <a:dk2>
          <a:srgbClr val="CC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AE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0</TotalTime>
  <Words>1119</Words>
  <Application>WPS Presentation</Application>
  <PresentationFormat>Экран (4:3)</PresentationFormat>
  <Paragraphs>43</Paragraphs>
  <Slides>10</Slides>
  <Notes>1</Notes>
  <HiddenSlides>0</HiddenSlides>
  <MMClips>2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10</vt:i4>
      </vt:variant>
    </vt:vector>
  </HeadingPairs>
  <TitlesOfParts>
    <vt:vector size="24" baseType="lpstr">
      <vt:lpstr>Arial</vt:lpstr>
      <vt:lpstr>SimSun</vt:lpstr>
      <vt:lpstr>Wingdings</vt:lpstr>
      <vt:lpstr>Wingdings 3</vt:lpstr>
      <vt:lpstr>Arial</vt:lpstr>
      <vt:lpstr>Times New Roman</vt:lpstr>
      <vt:lpstr>A431</vt:lpstr>
      <vt:lpstr>Trebuchet MS</vt:lpstr>
      <vt:lpstr>Microsoft YaHei</vt:lpstr>
      <vt:lpstr>Arial Unicode MS</vt:lpstr>
      <vt:lpstr>Calibri</vt:lpstr>
      <vt:lpstr>Аспект</vt:lpstr>
      <vt:lpstr>Оформление по умолчанию</vt:lpstr>
      <vt:lpstr>1_Оформление по умолчанию</vt:lpstr>
      <vt:lpstr>PowerPoint 演示文稿</vt:lpstr>
      <vt:lpstr>PowerPoint 演示文稿</vt:lpstr>
      <vt:lpstr>PowerPoint 演示文稿</vt:lpstr>
      <vt:lpstr>Символом 8 марта в России стали цветы </vt:lpstr>
      <vt:lpstr>PowerPoint 演示文稿</vt:lpstr>
      <vt:lpstr>PowerPoint 演示文稿</vt:lpstr>
      <vt:lpstr>Что можно подарить?</vt:lpstr>
      <vt:lpstr>А детки должны радовать свою мамочку  хорошим поведением !</vt:lpstr>
      <vt:lpstr>Давайте, поздравим 8 Марта всех женщин с этим замечательным весенним праздником!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 МАРТА</dc:title>
  <dc:creator>Татьяна</dc:creator>
  <cp:lastModifiedBy>ASUS</cp:lastModifiedBy>
  <cp:revision>52</cp:revision>
  <dcterms:created xsi:type="dcterms:W3CDTF">2011-01-15T07:38:00Z</dcterms:created>
  <dcterms:modified xsi:type="dcterms:W3CDTF">2026-03-02T15:52:15Z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38C3A38B94354788B489D62F4E9EEECF_12</vt:lpwstr>
  </property>
  <property fmtid="{D5CDD505-2E9C-101B-9397-08002B2CF9AE}" pid="3" name="KSOProductBuildVer">
    <vt:lpwstr>1049-12.2.0.23196</vt:lpwstr>
  </property>
</Properties>
</file>