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6" r:id="rId4"/>
  </p:sldMasterIdLst>
  <p:notesMasterIdLst>
    <p:notesMasterId r:id="rId11"/>
  </p:notesMasterIdLst>
  <p:handoutMasterIdLst>
    <p:handoutMasterId r:id="rId12"/>
  </p:handoutMasterIdLst>
  <p:sldIdLst>
    <p:sldId id="280" r:id="rId5"/>
    <p:sldId id="257" r:id="rId6"/>
    <p:sldId id="258" r:id="rId7"/>
    <p:sldId id="277" r:id="rId8"/>
    <p:sldId id="276" r:id="rId9"/>
    <p:sldId id="27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6" autoAdjust="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277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5B3CB5A6-DBF0-4D00-A424-5CD92888472E}" type="datetime1">
              <a:rPr lang="ru-RU" smtClean="0"/>
              <a:t>05.05.2026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FE037FB0-595B-40EF-A0BA-20862A72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3475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fld id="{DC97C928-F705-4B52-A109-DB0FAB4A0D6C}" type="datetime1">
              <a:rPr lang="ru-RU" smtClean="0"/>
              <a:pPr/>
              <a:t>05.05.2026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ru-RU"/>
            </a:defPPr>
          </a:lstStyle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ru-RU"/>
            </a:defPPr>
          </a:lstStyle>
          <a:p>
            <a:pPr lvl="0" rtl="0"/>
            <a:r>
              <a:rPr lang="ru-RU" dirty="0"/>
              <a:t>Образец текста</a:t>
            </a:r>
            <a:endParaRPr lang="ru-RU" noProof="0" dirty="0"/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B94165F4-379C-44F2-8E89-DB43904FE854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348656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94165F4-379C-44F2-8E89-DB43904FE85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92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/>
              <a:t>ПРИМЕЧАНИЕ. Чтобы изменить изображения на этом слайде, выберите рисунок и удалите его. Затем нажмите значок вставки рисунка</a:t>
            </a:r>
          </a:p>
          <a:p>
            <a:pPr rtl="0"/>
            <a:r>
              <a:rPr lang="ru-RU"/>
              <a:t>в заполнителе, чтобы вставить собственное изображение.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B94165F4-379C-44F2-8E89-DB43904FE85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824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679F28E-FA7F-4787-8BE2-99CB5153F6B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6818BE9-06BD-4B5B-87F5-5A0A01943932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831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67757FB-8ACC-42DE-AFE6-54FB4B5E245A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2295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45AF60F-D43D-4919-9294-1CC42C2BF283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88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62F4069-22B0-45AB-A5C8-7BC189341BE4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8409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B037CE6-A188-41CA-9504-B930863FF53D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19284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8B7F231-415A-47A9-8DE5-910F1BDD111B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76372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2F67B16-447A-4DD3-8C6E-4BEAC0FED5B8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9860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E078427-E278-4AC4-A738-00EAB3FFA411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1828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9F28E-FA7F-4787-8BE2-99CB5153F6B9}" type="datetimeFigureOut">
              <a:rPr lang="ru-RU" smtClean="0"/>
              <a:t>05.05.2026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18BE9-06BD-4B5B-87F5-5A0A0194393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51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D73BC23-AEE3-4EC8-A537-B5CA980E0974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4985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40C6711-73D3-43D2-944C-C26245AA0D37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09C03C58-465B-42F2-8BA3-01664A6B69B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4639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Широкий рисунок с подписью"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4" name="Полилиния 63"/>
          <p:cNvSpPr>
            <a:spLocks/>
          </p:cNvSpPr>
          <p:nvPr/>
        </p:nvSpPr>
        <p:spPr bwMode="auto">
          <a:xfrm>
            <a:off x="1185732" y="1752228"/>
            <a:ext cx="9817165" cy="3518272"/>
          </a:xfrm>
          <a:custGeom>
            <a:avLst/>
            <a:gdLst/>
            <a:ahLst/>
            <a:cxnLst/>
            <a:rect l="l" t="t" r="r" b="b"/>
            <a:pathLst>
              <a:path w="9817165" h="4933971">
                <a:moveTo>
                  <a:pt x="9123310" y="0"/>
                </a:moveTo>
                <a:cubicBezTo>
                  <a:pt x="9124250" y="244577"/>
                  <a:pt x="9475979" y="478897"/>
                  <a:pt x="9777863" y="481056"/>
                </a:cubicBezTo>
                <a:cubicBezTo>
                  <a:pt x="9773380" y="1921904"/>
                  <a:pt x="9817627" y="3482019"/>
                  <a:pt x="9817162" y="4933971"/>
                </a:cubicBezTo>
                <a:lnTo>
                  <a:pt x="30240" y="4933971"/>
                </a:lnTo>
                <a:lnTo>
                  <a:pt x="0" y="555563"/>
                </a:lnTo>
                <a:cubicBezTo>
                  <a:pt x="497498" y="571221"/>
                  <a:pt x="660196" y="270493"/>
                  <a:pt x="653613" y="108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</a:lstStyle>
          <a:p>
            <a:pPr rtl="0"/>
            <a:endParaRPr lang="ru-RU" noProof="0"/>
          </a:p>
        </p:txBody>
      </p:sp>
      <p:sp>
        <p:nvSpPr>
          <p:cNvPr id="65" name="Полилиния 64"/>
          <p:cNvSpPr>
            <a:spLocks/>
          </p:cNvSpPr>
          <p:nvPr/>
        </p:nvSpPr>
        <p:spPr bwMode="auto">
          <a:xfrm>
            <a:off x="1212266" y="4253488"/>
            <a:ext cx="1132927" cy="1256308"/>
          </a:xfrm>
          <a:custGeom>
            <a:avLst/>
            <a:gdLst>
              <a:gd name="connsiteX0" fmla="*/ 0 w 1132927"/>
              <a:gd name="connsiteY0" fmla="*/ 0 h 1262658"/>
              <a:gd name="connsiteX1" fmla="*/ 89483 w 1132927"/>
              <a:gd name="connsiteY1" fmla="*/ 727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2927"/>
              <a:gd name="connsiteY0" fmla="*/ 0 h 1262658"/>
              <a:gd name="connsiteX1" fmla="*/ 118058 w 1132927"/>
              <a:gd name="connsiteY1" fmla="*/ 85405 h 1262658"/>
              <a:gd name="connsiteX2" fmla="*/ 1132927 w 1132927"/>
              <a:gd name="connsiteY2" fmla="*/ 1259752 h 1262658"/>
              <a:gd name="connsiteX3" fmla="*/ 612030 w 1132927"/>
              <a:gd name="connsiteY3" fmla="*/ 1262658 h 1262658"/>
              <a:gd name="connsiteX4" fmla="*/ 5439 w 1132927"/>
              <a:gd name="connsiteY4" fmla="*/ 787541 h 1262658"/>
              <a:gd name="connsiteX5" fmla="*/ 0 w 1132927"/>
              <a:gd name="connsiteY5" fmla="*/ 0 h 1262658"/>
              <a:gd name="connsiteX0" fmla="*/ 0 w 1136102"/>
              <a:gd name="connsiteY0" fmla="*/ 0 h 1249958"/>
              <a:gd name="connsiteX1" fmla="*/ 121233 w 1136102"/>
              <a:gd name="connsiteY1" fmla="*/ 72705 h 1249958"/>
              <a:gd name="connsiteX2" fmla="*/ 1136102 w 1136102"/>
              <a:gd name="connsiteY2" fmla="*/ 1247052 h 1249958"/>
              <a:gd name="connsiteX3" fmla="*/ 615205 w 1136102"/>
              <a:gd name="connsiteY3" fmla="*/ 1249958 h 1249958"/>
              <a:gd name="connsiteX4" fmla="*/ 8614 w 1136102"/>
              <a:gd name="connsiteY4" fmla="*/ 774841 h 1249958"/>
              <a:gd name="connsiteX5" fmla="*/ 0 w 1136102"/>
              <a:gd name="connsiteY5" fmla="*/ 0 h 1249958"/>
              <a:gd name="connsiteX0" fmla="*/ 0 w 1132927"/>
              <a:gd name="connsiteY0" fmla="*/ 0 h 1256308"/>
              <a:gd name="connsiteX1" fmla="*/ 118058 w 1132927"/>
              <a:gd name="connsiteY1" fmla="*/ 79055 h 1256308"/>
              <a:gd name="connsiteX2" fmla="*/ 1132927 w 1132927"/>
              <a:gd name="connsiteY2" fmla="*/ 1253402 h 1256308"/>
              <a:gd name="connsiteX3" fmla="*/ 612030 w 1132927"/>
              <a:gd name="connsiteY3" fmla="*/ 1256308 h 1256308"/>
              <a:gd name="connsiteX4" fmla="*/ 5439 w 1132927"/>
              <a:gd name="connsiteY4" fmla="*/ 781191 h 1256308"/>
              <a:gd name="connsiteX5" fmla="*/ 0 w 1132927"/>
              <a:gd name="connsiteY5" fmla="*/ 0 h 125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2927" h="1256308">
                <a:moveTo>
                  <a:pt x="0" y="0"/>
                </a:moveTo>
                <a:lnTo>
                  <a:pt x="118058" y="79055"/>
                </a:lnTo>
                <a:cubicBezTo>
                  <a:pt x="289729" y="270141"/>
                  <a:pt x="927035" y="1022529"/>
                  <a:pt x="1132927" y="1253402"/>
                </a:cubicBezTo>
                <a:lnTo>
                  <a:pt x="612030" y="1256308"/>
                </a:lnTo>
                <a:cubicBezTo>
                  <a:pt x="679742" y="938843"/>
                  <a:pt x="292277" y="705064"/>
                  <a:pt x="5439" y="781191"/>
                </a:cubicBezTo>
                <a:cubicBezTo>
                  <a:pt x="3680" y="518691"/>
                  <a:pt x="1892" y="262526"/>
                  <a:pt x="0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</a:lstStyle>
          <a:p>
            <a:pPr rtl="0"/>
            <a:endParaRPr lang="ru-RU" noProof="0"/>
          </a:p>
        </p:txBody>
      </p:sp>
      <p:sp>
        <p:nvSpPr>
          <p:cNvPr id="66" name="Полилиния 65"/>
          <p:cNvSpPr>
            <a:spLocks/>
          </p:cNvSpPr>
          <p:nvPr/>
        </p:nvSpPr>
        <p:spPr bwMode="auto">
          <a:xfrm>
            <a:off x="1255712" y="1827385"/>
            <a:ext cx="9675672" cy="3366914"/>
          </a:xfrm>
          <a:custGeom>
            <a:avLst/>
            <a:gdLst/>
            <a:ahLst/>
            <a:cxnLst/>
            <a:rect l="l" t="t" r="r" b="b"/>
            <a:pathLst>
              <a:path w="9675672" h="4802414">
                <a:moveTo>
                  <a:pt x="652941" y="0"/>
                </a:moveTo>
                <a:lnTo>
                  <a:pt x="8956918" y="0"/>
                </a:lnTo>
                <a:cubicBezTo>
                  <a:pt x="8996866" y="239961"/>
                  <a:pt x="9430767" y="478803"/>
                  <a:pt x="9633360" y="495563"/>
                </a:cubicBezTo>
                <a:cubicBezTo>
                  <a:pt x="9640202" y="1933973"/>
                  <a:pt x="9667388" y="3364742"/>
                  <a:pt x="9675672" y="4802414"/>
                </a:cubicBezTo>
                <a:lnTo>
                  <a:pt x="17820" y="4802414"/>
                </a:lnTo>
                <a:cubicBezTo>
                  <a:pt x="24758" y="3790656"/>
                  <a:pt x="-16354" y="1298643"/>
                  <a:pt x="7551" y="566242"/>
                </a:cubicBezTo>
                <a:cubicBezTo>
                  <a:pt x="431628" y="512687"/>
                  <a:pt x="612570" y="327420"/>
                  <a:pt x="652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</a:lstStyle>
          <a:p>
            <a:pPr rtl="0"/>
            <a:endParaRPr lang="ru-RU" noProof="0"/>
          </a:p>
        </p:txBody>
      </p:sp>
      <p:sp>
        <p:nvSpPr>
          <p:cNvPr id="67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1315615" y="1914879"/>
            <a:ext cx="9547705" cy="3171471"/>
          </a:xfrm>
          <a:custGeom>
            <a:avLst/>
            <a:gdLst>
              <a:gd name="connsiteX0" fmla="*/ 650308 w 9555325"/>
              <a:gd name="connsiteY0" fmla="*/ 0 h 4638481"/>
              <a:gd name="connsiteX1" fmla="*/ 8849738 w 9555325"/>
              <a:gd name="connsiteY1" fmla="*/ 0 h 4638481"/>
              <a:gd name="connsiteX2" fmla="*/ 9517225 w 9555325"/>
              <a:gd name="connsiteY2" fmla="*/ 492179 h 4638481"/>
              <a:gd name="connsiteX3" fmla="*/ 9555325 w 9555325"/>
              <a:gd name="connsiteY3" fmla="*/ 3489265 h 4638481"/>
              <a:gd name="connsiteX4" fmla="*/ 9323528 w 9555325"/>
              <a:gd name="connsiteY4" fmla="*/ 3999732 h 4638481"/>
              <a:gd name="connsiteX5" fmla="*/ 9257247 w 9555325"/>
              <a:gd name="connsiteY5" fmla="*/ 3818831 h 4638481"/>
              <a:gd name="connsiteX6" fmla="*/ 8857627 w 9555325"/>
              <a:gd name="connsiteY6" fmla="*/ 4294672 h 4638481"/>
              <a:gd name="connsiteX7" fmla="*/ 8212559 w 9555325"/>
              <a:gd name="connsiteY7" fmla="*/ 4152775 h 4638481"/>
              <a:gd name="connsiteX8" fmla="*/ 8411811 w 9555325"/>
              <a:gd name="connsiteY8" fmla="*/ 4638481 h 4638481"/>
              <a:gd name="connsiteX9" fmla="*/ 1128444 w 9555325"/>
              <a:gd name="connsiteY9" fmla="*/ 4638481 h 4638481"/>
              <a:gd name="connsiteX10" fmla="*/ 1332334 w 9555325"/>
              <a:gd name="connsiteY10" fmla="*/ 4136900 h 4638481"/>
              <a:gd name="connsiteX11" fmla="*/ 703644 w 9555325"/>
              <a:gd name="connsiteY11" fmla="*/ 4278797 h 4638481"/>
              <a:gd name="connsiteX12" fmla="*/ 314171 w 9555325"/>
              <a:gd name="connsiteY12" fmla="*/ 3802956 h 4638481"/>
              <a:gd name="connsiteX13" fmla="*/ 249572 w 9555325"/>
              <a:gd name="connsiteY13" fmla="*/ 3983857 h 4638481"/>
              <a:gd name="connsiteX14" fmla="*/ 0 w 9555325"/>
              <a:gd name="connsiteY14" fmla="*/ 3792938 h 4638481"/>
              <a:gd name="connsiteX15" fmla="*/ 0 w 9555325"/>
              <a:gd name="connsiteY15" fmla="*/ 570289 h 4638481"/>
              <a:gd name="connsiteX16" fmla="*/ 650308 w 95553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89265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32465"/>
              <a:gd name="connsiteY0" fmla="*/ 0 h 4638481"/>
              <a:gd name="connsiteX1" fmla="*/ 8849738 w 9532465"/>
              <a:gd name="connsiteY1" fmla="*/ 0 h 4638481"/>
              <a:gd name="connsiteX2" fmla="*/ 9517225 w 9532465"/>
              <a:gd name="connsiteY2" fmla="*/ 492179 h 4638481"/>
              <a:gd name="connsiteX3" fmla="*/ 9532465 w 9532465"/>
              <a:gd name="connsiteY3" fmla="*/ 3489265 h 4638481"/>
              <a:gd name="connsiteX4" fmla="*/ 9323528 w 9532465"/>
              <a:gd name="connsiteY4" fmla="*/ 3999732 h 4638481"/>
              <a:gd name="connsiteX5" fmla="*/ 9257247 w 9532465"/>
              <a:gd name="connsiteY5" fmla="*/ 3818831 h 4638481"/>
              <a:gd name="connsiteX6" fmla="*/ 8857627 w 9532465"/>
              <a:gd name="connsiteY6" fmla="*/ 4294672 h 4638481"/>
              <a:gd name="connsiteX7" fmla="*/ 8212559 w 9532465"/>
              <a:gd name="connsiteY7" fmla="*/ 4152775 h 4638481"/>
              <a:gd name="connsiteX8" fmla="*/ 8411811 w 9532465"/>
              <a:gd name="connsiteY8" fmla="*/ 4638481 h 4638481"/>
              <a:gd name="connsiteX9" fmla="*/ 1128444 w 9532465"/>
              <a:gd name="connsiteY9" fmla="*/ 4638481 h 4638481"/>
              <a:gd name="connsiteX10" fmla="*/ 1332334 w 9532465"/>
              <a:gd name="connsiteY10" fmla="*/ 4136900 h 4638481"/>
              <a:gd name="connsiteX11" fmla="*/ 703644 w 9532465"/>
              <a:gd name="connsiteY11" fmla="*/ 4278797 h 4638481"/>
              <a:gd name="connsiteX12" fmla="*/ 314171 w 9532465"/>
              <a:gd name="connsiteY12" fmla="*/ 3802956 h 4638481"/>
              <a:gd name="connsiteX13" fmla="*/ 249572 w 9532465"/>
              <a:gd name="connsiteY13" fmla="*/ 3983857 h 4638481"/>
              <a:gd name="connsiteX14" fmla="*/ 0 w 9532465"/>
              <a:gd name="connsiteY14" fmla="*/ 3792938 h 4638481"/>
              <a:gd name="connsiteX15" fmla="*/ 0 w 9532465"/>
              <a:gd name="connsiteY15" fmla="*/ 570289 h 4638481"/>
              <a:gd name="connsiteX16" fmla="*/ 650308 w 9532465"/>
              <a:gd name="connsiteY16" fmla="*/ 0 h 4638481"/>
              <a:gd name="connsiteX0" fmla="*/ 650308 w 9524845"/>
              <a:gd name="connsiteY0" fmla="*/ 0 h 4638481"/>
              <a:gd name="connsiteX1" fmla="*/ 8849738 w 9524845"/>
              <a:gd name="connsiteY1" fmla="*/ 0 h 4638481"/>
              <a:gd name="connsiteX2" fmla="*/ 9517225 w 9524845"/>
              <a:gd name="connsiteY2" fmla="*/ 492179 h 4638481"/>
              <a:gd name="connsiteX3" fmla="*/ 9524845 w 9524845"/>
              <a:gd name="connsiteY3" fmla="*/ 3500410 h 4638481"/>
              <a:gd name="connsiteX4" fmla="*/ 9323528 w 9524845"/>
              <a:gd name="connsiteY4" fmla="*/ 3999732 h 4638481"/>
              <a:gd name="connsiteX5" fmla="*/ 9257247 w 9524845"/>
              <a:gd name="connsiteY5" fmla="*/ 3818831 h 4638481"/>
              <a:gd name="connsiteX6" fmla="*/ 8857627 w 9524845"/>
              <a:gd name="connsiteY6" fmla="*/ 4294672 h 4638481"/>
              <a:gd name="connsiteX7" fmla="*/ 8212559 w 9524845"/>
              <a:gd name="connsiteY7" fmla="*/ 4152775 h 4638481"/>
              <a:gd name="connsiteX8" fmla="*/ 8411811 w 9524845"/>
              <a:gd name="connsiteY8" fmla="*/ 4638481 h 4638481"/>
              <a:gd name="connsiteX9" fmla="*/ 1128444 w 9524845"/>
              <a:gd name="connsiteY9" fmla="*/ 4638481 h 4638481"/>
              <a:gd name="connsiteX10" fmla="*/ 1332334 w 9524845"/>
              <a:gd name="connsiteY10" fmla="*/ 4136900 h 4638481"/>
              <a:gd name="connsiteX11" fmla="*/ 703644 w 9524845"/>
              <a:gd name="connsiteY11" fmla="*/ 4278797 h 4638481"/>
              <a:gd name="connsiteX12" fmla="*/ 314171 w 9524845"/>
              <a:gd name="connsiteY12" fmla="*/ 3802956 h 4638481"/>
              <a:gd name="connsiteX13" fmla="*/ 249572 w 9524845"/>
              <a:gd name="connsiteY13" fmla="*/ 3983857 h 4638481"/>
              <a:gd name="connsiteX14" fmla="*/ 0 w 9524845"/>
              <a:gd name="connsiteY14" fmla="*/ 3792938 h 4638481"/>
              <a:gd name="connsiteX15" fmla="*/ 0 w 9524845"/>
              <a:gd name="connsiteY15" fmla="*/ 570289 h 4638481"/>
              <a:gd name="connsiteX16" fmla="*/ 650308 w 9524845"/>
              <a:gd name="connsiteY16" fmla="*/ 0 h 4638481"/>
              <a:gd name="connsiteX0" fmla="*/ 650308 w 9517225"/>
              <a:gd name="connsiteY0" fmla="*/ 0 h 4638481"/>
              <a:gd name="connsiteX1" fmla="*/ 8849738 w 9517225"/>
              <a:gd name="connsiteY1" fmla="*/ 0 h 4638481"/>
              <a:gd name="connsiteX2" fmla="*/ 9517225 w 9517225"/>
              <a:gd name="connsiteY2" fmla="*/ 492179 h 4638481"/>
              <a:gd name="connsiteX3" fmla="*/ 9517225 w 9517225"/>
              <a:gd name="connsiteY3" fmla="*/ 3500410 h 4638481"/>
              <a:gd name="connsiteX4" fmla="*/ 9323528 w 9517225"/>
              <a:gd name="connsiteY4" fmla="*/ 3999732 h 4638481"/>
              <a:gd name="connsiteX5" fmla="*/ 9257247 w 9517225"/>
              <a:gd name="connsiteY5" fmla="*/ 3818831 h 4638481"/>
              <a:gd name="connsiteX6" fmla="*/ 8857627 w 9517225"/>
              <a:gd name="connsiteY6" fmla="*/ 4294672 h 4638481"/>
              <a:gd name="connsiteX7" fmla="*/ 8212559 w 9517225"/>
              <a:gd name="connsiteY7" fmla="*/ 4152775 h 4638481"/>
              <a:gd name="connsiteX8" fmla="*/ 8411811 w 9517225"/>
              <a:gd name="connsiteY8" fmla="*/ 4638481 h 4638481"/>
              <a:gd name="connsiteX9" fmla="*/ 1128444 w 9517225"/>
              <a:gd name="connsiteY9" fmla="*/ 4638481 h 4638481"/>
              <a:gd name="connsiteX10" fmla="*/ 1332334 w 9517225"/>
              <a:gd name="connsiteY10" fmla="*/ 4136900 h 4638481"/>
              <a:gd name="connsiteX11" fmla="*/ 703644 w 9517225"/>
              <a:gd name="connsiteY11" fmla="*/ 4278797 h 4638481"/>
              <a:gd name="connsiteX12" fmla="*/ 314171 w 9517225"/>
              <a:gd name="connsiteY12" fmla="*/ 3802956 h 4638481"/>
              <a:gd name="connsiteX13" fmla="*/ 249572 w 9517225"/>
              <a:gd name="connsiteY13" fmla="*/ 3983857 h 4638481"/>
              <a:gd name="connsiteX14" fmla="*/ 0 w 9517225"/>
              <a:gd name="connsiteY14" fmla="*/ 3792938 h 4638481"/>
              <a:gd name="connsiteX15" fmla="*/ 0 w 9517225"/>
              <a:gd name="connsiteY15" fmla="*/ 570289 h 4638481"/>
              <a:gd name="connsiteX16" fmla="*/ 650308 w 951722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57247 w 9547705"/>
              <a:gd name="connsiteY5" fmla="*/ 3818831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999732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42007 w 9547705"/>
              <a:gd name="connsiteY5" fmla="*/ 3462199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23528 w 9547705"/>
              <a:gd name="connsiteY4" fmla="*/ 3743403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294672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49790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12559 w 9547705"/>
              <a:gd name="connsiteY7" fmla="*/ 4152775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58279 w 9547705"/>
              <a:gd name="connsiteY7" fmla="*/ 3963314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80487 w 9547705"/>
              <a:gd name="connsiteY6" fmla="*/ 4138645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792938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314171 w 9547705"/>
              <a:gd name="connsiteY12" fmla="*/ 3802956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49572 w 9547705"/>
              <a:gd name="connsiteY13" fmla="*/ 3983857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278797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4136900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24714 w 9547705"/>
              <a:gd name="connsiteY10" fmla="*/ 3936295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47574 w 9547705"/>
              <a:gd name="connsiteY10" fmla="*/ 389171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  <a:gd name="connsiteX0" fmla="*/ 650308 w 9547705"/>
              <a:gd name="connsiteY0" fmla="*/ 0 h 4638481"/>
              <a:gd name="connsiteX1" fmla="*/ 8849738 w 9547705"/>
              <a:gd name="connsiteY1" fmla="*/ 0 h 4638481"/>
              <a:gd name="connsiteX2" fmla="*/ 9517225 w 9547705"/>
              <a:gd name="connsiteY2" fmla="*/ 492179 h 4638481"/>
              <a:gd name="connsiteX3" fmla="*/ 9547705 w 9547705"/>
              <a:gd name="connsiteY3" fmla="*/ 3478120 h 4638481"/>
              <a:gd name="connsiteX4" fmla="*/ 9338768 w 9547705"/>
              <a:gd name="connsiteY4" fmla="*/ 3721114 h 4638481"/>
              <a:gd name="connsiteX5" fmla="*/ 9272487 w 9547705"/>
              <a:gd name="connsiteY5" fmla="*/ 3451054 h 4638481"/>
              <a:gd name="connsiteX6" fmla="*/ 8857627 w 9547705"/>
              <a:gd name="connsiteY6" fmla="*/ 4127500 h 4638481"/>
              <a:gd name="connsiteX7" fmla="*/ 8235419 w 9547705"/>
              <a:gd name="connsiteY7" fmla="*/ 3974459 h 4638481"/>
              <a:gd name="connsiteX8" fmla="*/ 8411811 w 9547705"/>
              <a:gd name="connsiteY8" fmla="*/ 4638481 h 4638481"/>
              <a:gd name="connsiteX9" fmla="*/ 1128444 w 9547705"/>
              <a:gd name="connsiteY9" fmla="*/ 4638481 h 4638481"/>
              <a:gd name="connsiteX10" fmla="*/ 1332334 w 9547705"/>
              <a:gd name="connsiteY10" fmla="*/ 3914006 h 4638481"/>
              <a:gd name="connsiteX11" fmla="*/ 703644 w 9547705"/>
              <a:gd name="connsiteY11" fmla="*/ 4089336 h 4638481"/>
              <a:gd name="connsiteX12" fmla="*/ 298931 w 9547705"/>
              <a:gd name="connsiteY12" fmla="*/ 3390600 h 4638481"/>
              <a:gd name="connsiteX13" fmla="*/ 234332 w 9547705"/>
              <a:gd name="connsiteY13" fmla="*/ 3671805 h 4638481"/>
              <a:gd name="connsiteX14" fmla="*/ 0 w 9547705"/>
              <a:gd name="connsiteY14" fmla="*/ 3380583 h 4638481"/>
              <a:gd name="connsiteX15" fmla="*/ 0 w 9547705"/>
              <a:gd name="connsiteY15" fmla="*/ 570289 h 4638481"/>
              <a:gd name="connsiteX16" fmla="*/ 650308 w 9547705"/>
              <a:gd name="connsiteY16" fmla="*/ 0 h 463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547705" h="4638481">
                <a:moveTo>
                  <a:pt x="650308" y="0"/>
                </a:moveTo>
                <a:lnTo>
                  <a:pt x="8849738" y="0"/>
                </a:lnTo>
                <a:cubicBezTo>
                  <a:pt x="8935848" y="228854"/>
                  <a:pt x="9150331" y="417824"/>
                  <a:pt x="9517225" y="492179"/>
                </a:cubicBezTo>
                <a:lnTo>
                  <a:pt x="9547705" y="3478120"/>
                </a:lnTo>
                <a:cubicBezTo>
                  <a:pt x="9480203" y="3522209"/>
                  <a:pt x="9400772" y="3661129"/>
                  <a:pt x="9338768" y="3721114"/>
                </a:cubicBezTo>
                <a:lnTo>
                  <a:pt x="9272487" y="3451054"/>
                </a:lnTo>
                <a:cubicBezTo>
                  <a:pt x="9067371" y="3613900"/>
                  <a:pt x="8945205" y="3954545"/>
                  <a:pt x="8857627" y="4127500"/>
                </a:cubicBezTo>
                <a:cubicBezTo>
                  <a:pt x="8681319" y="4037653"/>
                  <a:pt x="8442841" y="3990182"/>
                  <a:pt x="8235419" y="3974459"/>
                </a:cubicBezTo>
                <a:cubicBezTo>
                  <a:pt x="8268338" y="4186322"/>
                  <a:pt x="8331516" y="4508578"/>
                  <a:pt x="8411811" y="4638481"/>
                </a:cubicBezTo>
                <a:lnTo>
                  <a:pt x="1128444" y="4638481"/>
                </a:lnTo>
                <a:cubicBezTo>
                  <a:pt x="1210679" y="4506349"/>
                  <a:pt x="1283466" y="4111382"/>
                  <a:pt x="1332334" y="3914006"/>
                </a:cubicBezTo>
                <a:cubicBezTo>
                  <a:pt x="1130179" y="3929729"/>
                  <a:pt x="875476" y="3999489"/>
                  <a:pt x="703644" y="4089336"/>
                </a:cubicBezTo>
                <a:cubicBezTo>
                  <a:pt x="618290" y="3916381"/>
                  <a:pt x="498839" y="3553446"/>
                  <a:pt x="298931" y="3390600"/>
                </a:cubicBezTo>
                <a:lnTo>
                  <a:pt x="234332" y="3671805"/>
                </a:lnTo>
                <a:cubicBezTo>
                  <a:pt x="155781" y="3593830"/>
                  <a:pt x="88868" y="3432830"/>
                  <a:pt x="0" y="3380583"/>
                </a:cubicBezTo>
                <a:lnTo>
                  <a:pt x="0" y="570289"/>
                </a:lnTo>
                <a:cubicBezTo>
                  <a:pt x="434266" y="535567"/>
                  <a:pt x="600379" y="266359"/>
                  <a:pt x="650308" y="0"/>
                </a:cubicBezTo>
                <a:close/>
              </a:path>
            </a:pathLst>
          </a:cu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txBody>
          <a:bodyPr wrap="none" tIns="640080" rtlCol="0">
            <a:normAutofit/>
          </a:bodyPr>
          <a:lstStyle>
            <a:lvl1pPr marL="0" indent="0" algn="ctr">
              <a:buNone/>
              <a:defRPr lang="ru-RU" sz="2000"/>
            </a:lvl1pPr>
            <a:lvl2pPr marL="457200" indent="0">
              <a:buNone/>
              <a:defRPr lang="ru-RU" sz="2800"/>
            </a:lvl2pPr>
            <a:lvl3pPr marL="914400" indent="0">
              <a:buNone/>
              <a:defRPr lang="ru-RU" sz="2400"/>
            </a:lvl3pPr>
            <a:lvl4pPr marL="1371600" indent="0">
              <a:buNone/>
              <a:defRPr lang="ru-RU" sz="2000"/>
            </a:lvl4pPr>
            <a:lvl5pPr marL="1828800" indent="0">
              <a:buNone/>
              <a:defRPr lang="ru-RU" sz="2000"/>
            </a:lvl5pPr>
            <a:lvl6pPr marL="2286000" indent="0">
              <a:buNone/>
              <a:defRPr lang="ru-RU" sz="2000"/>
            </a:lvl6pPr>
            <a:lvl7pPr marL="2743200" indent="0">
              <a:buNone/>
              <a:defRPr lang="ru-RU" sz="2000"/>
            </a:lvl7pPr>
            <a:lvl8pPr marL="3200400" indent="0">
              <a:buNone/>
              <a:defRPr lang="ru-RU" sz="2000"/>
            </a:lvl8pPr>
            <a:lvl9pPr marL="3657600" indent="0">
              <a:buNone/>
              <a:defRPr lang="ru-RU" sz="2000"/>
            </a:lvl9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9634538" y="4279106"/>
            <a:ext cx="1390650" cy="1059656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22046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340 w 1384009"/>
              <a:gd name="connsiteY0" fmla="*/ 0 h 1069182"/>
              <a:gd name="connsiteX1" fmla="*/ 983959 w 1384009"/>
              <a:gd name="connsiteY1" fmla="*/ 292894 h 1069182"/>
              <a:gd name="connsiteX2" fmla="*/ 914902 w 1384009"/>
              <a:gd name="connsiteY2" fmla="*/ 97632 h 1069182"/>
              <a:gd name="connsiteX3" fmla="*/ 579146 w 1384009"/>
              <a:gd name="connsiteY3" fmla="*/ 540544 h 1069182"/>
              <a:gd name="connsiteX4" fmla="*/ 2884 w 1384009"/>
              <a:gd name="connsiteY4" fmla="*/ 411957 h 1069182"/>
              <a:gd name="connsiteX5" fmla="*/ 402934 w 1384009"/>
              <a:gd name="connsiteY5" fmla="*/ 1069182 h 1069182"/>
              <a:gd name="connsiteX6" fmla="*/ 1384009 w 1384009"/>
              <a:gd name="connsiteY6" fmla="*/ 1007269 h 1069182"/>
              <a:gd name="connsiteX7" fmla="*/ 1367340 w 1384009"/>
              <a:gd name="connsiteY7" fmla="*/ 0 h 1069182"/>
              <a:gd name="connsiteX0" fmla="*/ 1367070 w 1383739"/>
              <a:gd name="connsiteY0" fmla="*/ 0 h 1033463"/>
              <a:gd name="connsiteX1" fmla="*/ 983689 w 1383739"/>
              <a:gd name="connsiteY1" fmla="*/ 292894 h 1033463"/>
              <a:gd name="connsiteX2" fmla="*/ 914632 w 1383739"/>
              <a:gd name="connsiteY2" fmla="*/ 97632 h 1033463"/>
              <a:gd name="connsiteX3" fmla="*/ 578876 w 1383739"/>
              <a:gd name="connsiteY3" fmla="*/ 540544 h 1033463"/>
              <a:gd name="connsiteX4" fmla="*/ 2614 w 1383739"/>
              <a:gd name="connsiteY4" fmla="*/ 411957 h 1033463"/>
              <a:gd name="connsiteX5" fmla="*/ 426476 w 1383739"/>
              <a:gd name="connsiteY5" fmla="*/ 1033463 h 1033463"/>
              <a:gd name="connsiteX6" fmla="*/ 1383739 w 1383739"/>
              <a:gd name="connsiteY6" fmla="*/ 1007269 h 1033463"/>
              <a:gd name="connsiteX7" fmla="*/ 1367070 w 1383739"/>
              <a:gd name="connsiteY7" fmla="*/ 0 h 1033463"/>
              <a:gd name="connsiteX0" fmla="*/ 1367282 w 1383951"/>
              <a:gd name="connsiteY0" fmla="*/ 0 h 1059656"/>
              <a:gd name="connsiteX1" fmla="*/ 983901 w 1383951"/>
              <a:gd name="connsiteY1" fmla="*/ 292894 h 1059656"/>
              <a:gd name="connsiteX2" fmla="*/ 914844 w 1383951"/>
              <a:gd name="connsiteY2" fmla="*/ 97632 h 1059656"/>
              <a:gd name="connsiteX3" fmla="*/ 579088 w 1383951"/>
              <a:gd name="connsiteY3" fmla="*/ 540544 h 1059656"/>
              <a:gd name="connsiteX4" fmla="*/ 2826 w 1383951"/>
              <a:gd name="connsiteY4" fmla="*/ 411957 h 1059656"/>
              <a:gd name="connsiteX5" fmla="*/ 407638 w 1383951"/>
              <a:gd name="connsiteY5" fmla="*/ 1059656 h 1059656"/>
              <a:gd name="connsiteX6" fmla="*/ 1383951 w 1383951"/>
              <a:gd name="connsiteY6" fmla="*/ 1007269 h 1059656"/>
              <a:gd name="connsiteX7" fmla="*/ 1367282 w 1383951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64456 w 1381125"/>
              <a:gd name="connsiteY0" fmla="*/ 0 h 1059656"/>
              <a:gd name="connsiteX1" fmla="*/ 981075 w 1381125"/>
              <a:gd name="connsiteY1" fmla="*/ 292894 h 1059656"/>
              <a:gd name="connsiteX2" fmla="*/ 912018 w 1381125"/>
              <a:gd name="connsiteY2" fmla="*/ 97632 h 1059656"/>
              <a:gd name="connsiteX3" fmla="*/ 576262 w 1381125"/>
              <a:gd name="connsiteY3" fmla="*/ 540544 h 1059656"/>
              <a:gd name="connsiteX4" fmla="*/ 0 w 1381125"/>
              <a:gd name="connsiteY4" fmla="*/ 411957 h 1059656"/>
              <a:gd name="connsiteX5" fmla="*/ 404812 w 1381125"/>
              <a:gd name="connsiteY5" fmla="*/ 1059656 h 1059656"/>
              <a:gd name="connsiteX6" fmla="*/ 1381125 w 1381125"/>
              <a:gd name="connsiteY6" fmla="*/ 1007269 h 1059656"/>
              <a:gd name="connsiteX7" fmla="*/ 1364456 w 1381125"/>
              <a:gd name="connsiteY7" fmla="*/ 0 h 1059656"/>
              <a:gd name="connsiteX0" fmla="*/ 1373981 w 1390650"/>
              <a:gd name="connsiteY0" fmla="*/ 0 h 1059656"/>
              <a:gd name="connsiteX1" fmla="*/ 990600 w 1390650"/>
              <a:gd name="connsiteY1" fmla="*/ 292894 h 1059656"/>
              <a:gd name="connsiteX2" fmla="*/ 921543 w 1390650"/>
              <a:gd name="connsiteY2" fmla="*/ 97632 h 1059656"/>
              <a:gd name="connsiteX3" fmla="*/ 585787 w 1390650"/>
              <a:gd name="connsiteY3" fmla="*/ 540544 h 1059656"/>
              <a:gd name="connsiteX4" fmla="*/ 0 w 1390650"/>
              <a:gd name="connsiteY4" fmla="*/ 409575 h 1059656"/>
              <a:gd name="connsiteX5" fmla="*/ 414337 w 1390650"/>
              <a:gd name="connsiteY5" fmla="*/ 1059656 h 1059656"/>
              <a:gd name="connsiteX6" fmla="*/ 1390650 w 1390650"/>
              <a:gd name="connsiteY6" fmla="*/ 1007269 h 1059656"/>
              <a:gd name="connsiteX7" fmla="*/ 1373981 w 1390650"/>
              <a:gd name="connsiteY7" fmla="*/ 0 h 1059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90650" h="1059656">
                <a:moveTo>
                  <a:pt x="1373981" y="0"/>
                </a:moveTo>
                <a:cubicBezTo>
                  <a:pt x="1283493" y="47625"/>
                  <a:pt x="1072356" y="192882"/>
                  <a:pt x="990600" y="292894"/>
                </a:cubicBezTo>
                <a:cubicBezTo>
                  <a:pt x="977900" y="235744"/>
                  <a:pt x="955674" y="154782"/>
                  <a:pt x="921543" y="97632"/>
                </a:cubicBezTo>
                <a:cubicBezTo>
                  <a:pt x="854074" y="140495"/>
                  <a:pt x="677069" y="316706"/>
                  <a:pt x="585787" y="540544"/>
                </a:cubicBezTo>
                <a:cubicBezTo>
                  <a:pt x="456405" y="497682"/>
                  <a:pt x="105569" y="399256"/>
                  <a:pt x="0" y="409575"/>
                </a:cubicBezTo>
                <a:cubicBezTo>
                  <a:pt x="25400" y="567531"/>
                  <a:pt x="184150" y="960437"/>
                  <a:pt x="414337" y="1059656"/>
                </a:cubicBezTo>
                <a:lnTo>
                  <a:pt x="1390650" y="1007269"/>
                </a:lnTo>
                <a:cubicBezTo>
                  <a:pt x="1389062" y="669132"/>
                  <a:pt x="1385094" y="347662"/>
                  <a:pt x="1373981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noProof="0"/>
          </a:p>
        </p:txBody>
      </p:sp>
      <p:sp>
        <p:nvSpPr>
          <p:cNvPr id="70" name="Полилиния 69"/>
          <p:cNvSpPr/>
          <p:nvPr/>
        </p:nvSpPr>
        <p:spPr>
          <a:xfrm flipH="1">
            <a:off x="1197050" y="4245769"/>
            <a:ext cx="1362435" cy="1073944"/>
          </a:xfrm>
          <a:custGeom>
            <a:avLst/>
            <a:gdLst>
              <a:gd name="connsiteX0" fmla="*/ 1366837 w 1381125"/>
              <a:gd name="connsiteY0" fmla="*/ 0 h 1085850"/>
              <a:gd name="connsiteX1" fmla="*/ 981075 w 1381125"/>
              <a:gd name="connsiteY1" fmla="*/ 309562 h 1085850"/>
              <a:gd name="connsiteX2" fmla="*/ 919162 w 1381125"/>
              <a:gd name="connsiteY2" fmla="*/ 114300 h 1085850"/>
              <a:gd name="connsiteX3" fmla="*/ 576262 w 1381125"/>
              <a:gd name="connsiteY3" fmla="*/ 566737 h 1085850"/>
              <a:gd name="connsiteX4" fmla="*/ 0 w 1381125"/>
              <a:gd name="connsiteY4" fmla="*/ 428625 h 1085850"/>
              <a:gd name="connsiteX5" fmla="*/ 400050 w 1381125"/>
              <a:gd name="connsiteY5" fmla="*/ 1085850 h 1085850"/>
              <a:gd name="connsiteX6" fmla="*/ 1381125 w 1381125"/>
              <a:gd name="connsiteY6" fmla="*/ 1023937 h 1085850"/>
              <a:gd name="connsiteX7" fmla="*/ 1366837 w 1381125"/>
              <a:gd name="connsiteY7" fmla="*/ 0 h 1085850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6837 w 1381125"/>
              <a:gd name="connsiteY0" fmla="*/ 21666 h 1107516"/>
              <a:gd name="connsiteX1" fmla="*/ 981075 w 1381125"/>
              <a:gd name="connsiteY1" fmla="*/ 331228 h 1107516"/>
              <a:gd name="connsiteX2" fmla="*/ 919162 w 1381125"/>
              <a:gd name="connsiteY2" fmla="*/ 135966 h 1107516"/>
              <a:gd name="connsiteX3" fmla="*/ 576262 w 1381125"/>
              <a:gd name="connsiteY3" fmla="*/ 588403 h 1107516"/>
              <a:gd name="connsiteX4" fmla="*/ 0 w 1381125"/>
              <a:gd name="connsiteY4" fmla="*/ 450291 h 1107516"/>
              <a:gd name="connsiteX5" fmla="*/ 400050 w 1381125"/>
              <a:gd name="connsiteY5" fmla="*/ 1107516 h 1107516"/>
              <a:gd name="connsiteX6" fmla="*/ 1381125 w 1381125"/>
              <a:gd name="connsiteY6" fmla="*/ 1045603 h 1107516"/>
              <a:gd name="connsiteX7" fmla="*/ 1366837 w 1381125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21666 h 1107516"/>
              <a:gd name="connsiteX1" fmla="*/ 983959 w 1384009"/>
              <a:gd name="connsiteY1" fmla="*/ 331228 h 1107516"/>
              <a:gd name="connsiteX2" fmla="*/ 922046 w 1384009"/>
              <a:gd name="connsiteY2" fmla="*/ 135966 h 1107516"/>
              <a:gd name="connsiteX3" fmla="*/ 579146 w 1384009"/>
              <a:gd name="connsiteY3" fmla="*/ 588403 h 1107516"/>
              <a:gd name="connsiteX4" fmla="*/ 2884 w 1384009"/>
              <a:gd name="connsiteY4" fmla="*/ 450291 h 1107516"/>
              <a:gd name="connsiteX5" fmla="*/ 402934 w 1384009"/>
              <a:gd name="connsiteY5" fmla="*/ 1107516 h 1107516"/>
              <a:gd name="connsiteX6" fmla="*/ 1384009 w 1384009"/>
              <a:gd name="connsiteY6" fmla="*/ 1045603 h 1107516"/>
              <a:gd name="connsiteX7" fmla="*/ 1369721 w 1384009"/>
              <a:gd name="connsiteY7" fmla="*/ 21666 h 1107516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66737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69721 w 1384009"/>
              <a:gd name="connsiteY0" fmla="*/ 0 h 1085850"/>
              <a:gd name="connsiteX1" fmla="*/ 983959 w 1384009"/>
              <a:gd name="connsiteY1" fmla="*/ 309562 h 1085850"/>
              <a:gd name="connsiteX2" fmla="*/ 922046 w 1384009"/>
              <a:gd name="connsiteY2" fmla="*/ 114300 h 1085850"/>
              <a:gd name="connsiteX3" fmla="*/ 579146 w 1384009"/>
              <a:gd name="connsiteY3" fmla="*/ 557212 h 1085850"/>
              <a:gd name="connsiteX4" fmla="*/ 2884 w 1384009"/>
              <a:gd name="connsiteY4" fmla="*/ 428625 h 1085850"/>
              <a:gd name="connsiteX5" fmla="*/ 402934 w 1384009"/>
              <a:gd name="connsiteY5" fmla="*/ 1085850 h 1085850"/>
              <a:gd name="connsiteX6" fmla="*/ 1384009 w 1384009"/>
              <a:gd name="connsiteY6" fmla="*/ 1023937 h 1085850"/>
              <a:gd name="connsiteX7" fmla="*/ 1369721 w 1384009"/>
              <a:gd name="connsiteY7" fmla="*/ 0 h 1085850"/>
              <a:gd name="connsiteX0" fmla="*/ 1394808 w 1397803"/>
              <a:gd name="connsiteY0" fmla="*/ 0 h 1073944"/>
              <a:gd name="connsiteX1" fmla="*/ 983959 w 1397803"/>
              <a:gd name="connsiteY1" fmla="*/ 297656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9146 w 1397803"/>
              <a:gd name="connsiteY3" fmla="*/ 545306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39006 w 1397803"/>
              <a:gd name="connsiteY3" fmla="*/ 590550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86672 w 1397803"/>
              <a:gd name="connsiteY3" fmla="*/ 5881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394808 w 1397803"/>
              <a:gd name="connsiteY0" fmla="*/ 0 h 1073944"/>
              <a:gd name="connsiteX1" fmla="*/ 991486 w 1397803"/>
              <a:gd name="connsiteY1" fmla="*/ 295275 h 1073944"/>
              <a:gd name="connsiteX2" fmla="*/ 922046 w 1397803"/>
              <a:gd name="connsiteY2" fmla="*/ 102394 h 1073944"/>
              <a:gd name="connsiteX3" fmla="*/ 571618 w 1397803"/>
              <a:gd name="connsiteY3" fmla="*/ 550069 h 1073944"/>
              <a:gd name="connsiteX4" fmla="*/ 2884 w 1397803"/>
              <a:gd name="connsiteY4" fmla="*/ 416719 h 1073944"/>
              <a:gd name="connsiteX5" fmla="*/ 402934 w 1397803"/>
              <a:gd name="connsiteY5" fmla="*/ 1073944 h 1073944"/>
              <a:gd name="connsiteX6" fmla="*/ 1384009 w 1397803"/>
              <a:gd name="connsiteY6" fmla="*/ 1012031 h 1073944"/>
              <a:gd name="connsiteX7" fmla="*/ 1394808 w 1397803"/>
              <a:gd name="connsiteY7" fmla="*/ 0 h 1073944"/>
              <a:gd name="connsiteX0" fmla="*/ 1432032 w 1435027"/>
              <a:gd name="connsiteY0" fmla="*/ 0 h 1073944"/>
              <a:gd name="connsiteX1" fmla="*/ 1028710 w 1435027"/>
              <a:gd name="connsiteY1" fmla="*/ 295275 h 1073944"/>
              <a:gd name="connsiteX2" fmla="*/ 959270 w 1435027"/>
              <a:gd name="connsiteY2" fmla="*/ 102394 h 1073944"/>
              <a:gd name="connsiteX3" fmla="*/ 608842 w 1435027"/>
              <a:gd name="connsiteY3" fmla="*/ 550069 h 1073944"/>
              <a:gd name="connsiteX4" fmla="*/ 2477 w 1435027"/>
              <a:gd name="connsiteY4" fmla="*/ 409575 h 1073944"/>
              <a:gd name="connsiteX5" fmla="*/ 440158 w 1435027"/>
              <a:gd name="connsiteY5" fmla="*/ 1073944 h 1073944"/>
              <a:gd name="connsiteX6" fmla="*/ 1421233 w 1435027"/>
              <a:gd name="connsiteY6" fmla="*/ 1012031 h 1073944"/>
              <a:gd name="connsiteX7" fmla="*/ 1432032 w 1435027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2550"/>
              <a:gd name="connsiteY0" fmla="*/ 0 h 1073944"/>
              <a:gd name="connsiteX1" fmla="*/ 1026233 w 1432550"/>
              <a:gd name="connsiteY1" fmla="*/ 295275 h 1073944"/>
              <a:gd name="connsiteX2" fmla="*/ 956793 w 1432550"/>
              <a:gd name="connsiteY2" fmla="*/ 102394 h 1073944"/>
              <a:gd name="connsiteX3" fmla="*/ 606365 w 1432550"/>
              <a:gd name="connsiteY3" fmla="*/ 550069 h 1073944"/>
              <a:gd name="connsiteX4" fmla="*/ 0 w 1432550"/>
              <a:gd name="connsiteY4" fmla="*/ 409575 h 1073944"/>
              <a:gd name="connsiteX5" fmla="*/ 437681 w 1432550"/>
              <a:gd name="connsiteY5" fmla="*/ 1073944 h 1073944"/>
              <a:gd name="connsiteX6" fmla="*/ 1418756 w 1432550"/>
              <a:gd name="connsiteY6" fmla="*/ 1012031 h 1073944"/>
              <a:gd name="connsiteX7" fmla="*/ 1429555 w 1432550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  <a:gd name="connsiteX0" fmla="*/ 1429555 w 1435399"/>
              <a:gd name="connsiteY0" fmla="*/ 0 h 1073944"/>
              <a:gd name="connsiteX1" fmla="*/ 1026233 w 1435399"/>
              <a:gd name="connsiteY1" fmla="*/ 295275 h 1073944"/>
              <a:gd name="connsiteX2" fmla="*/ 956793 w 1435399"/>
              <a:gd name="connsiteY2" fmla="*/ 102394 h 1073944"/>
              <a:gd name="connsiteX3" fmla="*/ 606365 w 1435399"/>
              <a:gd name="connsiteY3" fmla="*/ 550069 h 1073944"/>
              <a:gd name="connsiteX4" fmla="*/ 0 w 1435399"/>
              <a:gd name="connsiteY4" fmla="*/ 409575 h 1073944"/>
              <a:gd name="connsiteX5" fmla="*/ 437681 w 1435399"/>
              <a:gd name="connsiteY5" fmla="*/ 1073944 h 1073944"/>
              <a:gd name="connsiteX6" fmla="*/ 1433809 w 1435399"/>
              <a:gd name="connsiteY6" fmla="*/ 1047749 h 1073944"/>
              <a:gd name="connsiteX7" fmla="*/ 1429555 w 1435399"/>
              <a:gd name="connsiteY7" fmla="*/ 0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35399" h="1073944">
                <a:moveTo>
                  <a:pt x="1429555" y="0"/>
                </a:moveTo>
                <a:cubicBezTo>
                  <a:pt x="1339067" y="47625"/>
                  <a:pt x="1105607" y="223838"/>
                  <a:pt x="1026233" y="295275"/>
                </a:cubicBezTo>
                <a:cubicBezTo>
                  <a:pt x="1013533" y="238125"/>
                  <a:pt x="990924" y="159544"/>
                  <a:pt x="956793" y="102394"/>
                </a:cubicBezTo>
                <a:cubicBezTo>
                  <a:pt x="889324" y="145257"/>
                  <a:pt x="695138" y="304799"/>
                  <a:pt x="606365" y="550069"/>
                </a:cubicBezTo>
                <a:cubicBezTo>
                  <a:pt x="471966" y="495301"/>
                  <a:pt x="105569" y="399256"/>
                  <a:pt x="0" y="409575"/>
                </a:cubicBezTo>
                <a:cubicBezTo>
                  <a:pt x="25825" y="596106"/>
                  <a:pt x="202477" y="946150"/>
                  <a:pt x="437681" y="1073944"/>
                </a:cubicBezTo>
                <a:lnTo>
                  <a:pt x="1433809" y="1047749"/>
                </a:lnTo>
                <a:cubicBezTo>
                  <a:pt x="1432221" y="709612"/>
                  <a:pt x="1440668" y="347662"/>
                  <a:pt x="1429555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noProof="0"/>
          </a:p>
        </p:txBody>
      </p:sp>
      <p:grpSp>
        <p:nvGrpSpPr>
          <p:cNvPr id="71" name="Группа 70"/>
          <p:cNvGrpSpPr/>
          <p:nvPr/>
        </p:nvGrpSpPr>
        <p:grpSpPr>
          <a:xfrm rot="20401737" flipH="1">
            <a:off x="9461415" y="4368335"/>
            <a:ext cx="2423398" cy="1402268"/>
            <a:chOff x="4391996" y="2365975"/>
            <a:chExt cx="1978494" cy="1144830"/>
          </a:xfrm>
        </p:grpSpPr>
        <p:sp>
          <p:nvSpPr>
            <p:cNvPr id="72" name="Полилиния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  <p:sp>
          <p:nvSpPr>
            <p:cNvPr id="73" name="Полилиния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lvl="0" rtl="0"/>
              <a:endParaRPr lang="ru-RU" noProof="0"/>
            </a:p>
          </p:txBody>
        </p:sp>
        <p:sp>
          <p:nvSpPr>
            <p:cNvPr id="74" name="Полилиния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  <p:sp>
          <p:nvSpPr>
            <p:cNvPr id="75" name="Полилиния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  <p:sp>
          <p:nvSpPr>
            <p:cNvPr id="76" name="Полилиния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</p:grpSp>
      <p:grpSp>
        <p:nvGrpSpPr>
          <p:cNvPr id="77" name="Группа 76"/>
          <p:cNvGrpSpPr/>
          <p:nvPr/>
        </p:nvGrpSpPr>
        <p:grpSpPr>
          <a:xfrm rot="1198789">
            <a:off x="317453" y="4334226"/>
            <a:ext cx="2423398" cy="1402268"/>
            <a:chOff x="4391996" y="2365975"/>
            <a:chExt cx="1978494" cy="1144830"/>
          </a:xfrm>
        </p:grpSpPr>
        <p:sp>
          <p:nvSpPr>
            <p:cNvPr id="78" name="Полилиния 5"/>
            <p:cNvSpPr>
              <a:spLocks/>
            </p:cNvSpPr>
            <p:nvPr/>
          </p:nvSpPr>
          <p:spPr bwMode="auto">
            <a:xfrm flipV="1">
              <a:off x="4391996" y="2390015"/>
              <a:ext cx="1021084" cy="72599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  <p:sp>
          <p:nvSpPr>
            <p:cNvPr id="79" name="Полилиния 5"/>
            <p:cNvSpPr>
              <a:spLocks/>
            </p:cNvSpPr>
            <p:nvPr/>
          </p:nvSpPr>
          <p:spPr bwMode="auto">
            <a:xfrm rot="19947145" flipH="1" flipV="1">
              <a:off x="5525866" y="2486752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lvl="0" rtl="0"/>
              <a:endParaRPr lang="ru-RU" noProof="0"/>
            </a:p>
          </p:txBody>
        </p:sp>
        <p:sp>
          <p:nvSpPr>
            <p:cNvPr id="80" name="Полилиния 5"/>
            <p:cNvSpPr>
              <a:spLocks/>
            </p:cNvSpPr>
            <p:nvPr/>
          </p:nvSpPr>
          <p:spPr bwMode="auto">
            <a:xfrm rot="10800000" flipH="1" flipV="1">
              <a:off x="4423915" y="2864083"/>
              <a:ext cx="1273667" cy="646722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  <p:sp>
          <p:nvSpPr>
            <p:cNvPr id="81" name="Полилиния 5"/>
            <p:cNvSpPr>
              <a:spLocks/>
            </p:cNvSpPr>
            <p:nvPr/>
          </p:nvSpPr>
          <p:spPr bwMode="auto">
            <a:xfrm rot="5400000">
              <a:off x="5173515" y="2467068"/>
              <a:ext cx="699600" cy="497414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  <p:sp>
          <p:nvSpPr>
            <p:cNvPr id="82" name="Полилиния 5"/>
            <p:cNvSpPr>
              <a:spLocks/>
            </p:cNvSpPr>
            <p:nvPr/>
          </p:nvSpPr>
          <p:spPr bwMode="auto">
            <a:xfrm rot="2155393" flipH="1" flipV="1">
              <a:off x="5545320" y="2975266"/>
              <a:ext cx="825170" cy="433401"/>
            </a:xfrm>
            <a:custGeom>
              <a:avLst/>
              <a:gdLst/>
              <a:ahLst/>
              <a:cxnLst/>
              <a:rect l="l" t="t" r="r" b="b"/>
              <a:pathLst>
                <a:path w="1656400" h="1177702">
                  <a:moveTo>
                    <a:pt x="158552" y="1038001"/>
                  </a:moveTo>
                  <a:cubicBezTo>
                    <a:pt x="139700" y="1053241"/>
                    <a:pt x="124619" y="1064671"/>
                    <a:pt x="109538" y="1076101"/>
                  </a:cubicBezTo>
                  <a:lnTo>
                    <a:pt x="124619" y="1095151"/>
                  </a:lnTo>
                  <a:cubicBezTo>
                    <a:pt x="139700" y="1079911"/>
                    <a:pt x="154782" y="1068481"/>
                    <a:pt x="169863" y="1053241"/>
                  </a:cubicBezTo>
                  <a:close/>
                  <a:moveTo>
                    <a:pt x="687388" y="966563"/>
                  </a:moveTo>
                  <a:lnTo>
                    <a:pt x="681038" y="1026888"/>
                  </a:lnTo>
                  <a:lnTo>
                    <a:pt x="698501" y="1030063"/>
                  </a:lnTo>
                  <a:lnTo>
                    <a:pt x="711201" y="966563"/>
                  </a:lnTo>
                  <a:close/>
                  <a:moveTo>
                    <a:pt x="287898" y="936401"/>
                  </a:moveTo>
                  <a:cubicBezTo>
                    <a:pt x="272583" y="951369"/>
                    <a:pt x="257269" y="962595"/>
                    <a:pt x="240039" y="975692"/>
                  </a:cubicBezTo>
                  <a:lnTo>
                    <a:pt x="253440" y="988789"/>
                  </a:lnTo>
                  <a:cubicBezTo>
                    <a:pt x="268755" y="977563"/>
                    <a:pt x="284070" y="966337"/>
                    <a:pt x="301299" y="949498"/>
                  </a:cubicBezTo>
                  <a:close/>
                  <a:moveTo>
                    <a:pt x="1216026" y="912588"/>
                  </a:moveTo>
                  <a:lnTo>
                    <a:pt x="1204913" y="974501"/>
                  </a:lnTo>
                  <a:lnTo>
                    <a:pt x="1223963" y="977676"/>
                  </a:lnTo>
                  <a:lnTo>
                    <a:pt x="1235076" y="917351"/>
                  </a:lnTo>
                  <a:close/>
                  <a:moveTo>
                    <a:pt x="356177" y="830038"/>
                  </a:moveTo>
                  <a:cubicBezTo>
                    <a:pt x="356177" y="830038"/>
                    <a:pt x="356177" y="830038"/>
                    <a:pt x="352425" y="852660"/>
                  </a:cubicBezTo>
                  <a:cubicBezTo>
                    <a:pt x="352425" y="852660"/>
                    <a:pt x="352425" y="852660"/>
                    <a:pt x="386196" y="863971"/>
                  </a:cubicBezTo>
                  <a:cubicBezTo>
                    <a:pt x="382443" y="867741"/>
                    <a:pt x="378691" y="871512"/>
                    <a:pt x="373063" y="877167"/>
                  </a:cubicBezTo>
                  <a:lnTo>
                    <a:pt x="386196" y="890363"/>
                  </a:lnTo>
                  <a:cubicBezTo>
                    <a:pt x="401205" y="879052"/>
                    <a:pt x="416214" y="867741"/>
                    <a:pt x="433568" y="854074"/>
                  </a:cubicBezTo>
                  <a:lnTo>
                    <a:pt x="423718" y="837579"/>
                  </a:lnTo>
                  <a:cubicBezTo>
                    <a:pt x="416214" y="841349"/>
                    <a:pt x="412461" y="845119"/>
                    <a:pt x="408709" y="848890"/>
                  </a:cubicBezTo>
                  <a:cubicBezTo>
                    <a:pt x="408709" y="848890"/>
                    <a:pt x="408709" y="848890"/>
                    <a:pt x="356177" y="830038"/>
                  </a:cubicBezTo>
                  <a:close/>
                  <a:moveTo>
                    <a:pt x="717551" y="803051"/>
                  </a:moveTo>
                  <a:lnTo>
                    <a:pt x="706438" y="863377"/>
                  </a:lnTo>
                  <a:lnTo>
                    <a:pt x="725488" y="868139"/>
                  </a:lnTo>
                  <a:lnTo>
                    <a:pt x="736601" y="807814"/>
                  </a:lnTo>
                  <a:close/>
                  <a:moveTo>
                    <a:pt x="200025" y="777651"/>
                  </a:moveTo>
                  <a:lnTo>
                    <a:pt x="193675" y="796701"/>
                  </a:lnTo>
                  <a:lnTo>
                    <a:pt x="254000" y="818926"/>
                  </a:lnTo>
                  <a:lnTo>
                    <a:pt x="260350" y="799876"/>
                  </a:lnTo>
                  <a:close/>
                  <a:moveTo>
                    <a:pt x="1243013" y="750663"/>
                  </a:moveTo>
                  <a:lnTo>
                    <a:pt x="1231900" y="810988"/>
                  </a:lnTo>
                  <a:lnTo>
                    <a:pt x="1254125" y="814163"/>
                  </a:lnTo>
                  <a:lnTo>
                    <a:pt x="1265238" y="753838"/>
                  </a:lnTo>
                  <a:close/>
                  <a:moveTo>
                    <a:pt x="560015" y="747488"/>
                  </a:moveTo>
                  <a:cubicBezTo>
                    <a:pt x="540871" y="758845"/>
                    <a:pt x="525557" y="770202"/>
                    <a:pt x="507849" y="783451"/>
                  </a:cubicBezTo>
                  <a:lnTo>
                    <a:pt x="517899" y="796701"/>
                  </a:lnTo>
                  <a:cubicBezTo>
                    <a:pt x="537043" y="785344"/>
                    <a:pt x="552358" y="773987"/>
                    <a:pt x="570065" y="760738"/>
                  </a:cubicBezTo>
                  <a:close/>
                  <a:moveTo>
                    <a:pt x="744538" y="655413"/>
                  </a:moveTo>
                  <a:lnTo>
                    <a:pt x="736600" y="701451"/>
                  </a:lnTo>
                  <a:lnTo>
                    <a:pt x="755650" y="704626"/>
                  </a:lnTo>
                  <a:lnTo>
                    <a:pt x="763588" y="660175"/>
                  </a:lnTo>
                  <a:close/>
                  <a:moveTo>
                    <a:pt x="1273176" y="587151"/>
                  </a:moveTo>
                  <a:lnTo>
                    <a:pt x="1262063" y="647476"/>
                  </a:lnTo>
                  <a:lnTo>
                    <a:pt x="1281113" y="652239"/>
                  </a:lnTo>
                  <a:lnTo>
                    <a:pt x="1292226" y="591913"/>
                  </a:lnTo>
                  <a:close/>
                  <a:moveTo>
                    <a:pt x="839415" y="572863"/>
                  </a:moveTo>
                  <a:cubicBezTo>
                    <a:pt x="820271" y="580434"/>
                    <a:pt x="804957" y="591791"/>
                    <a:pt x="785813" y="603148"/>
                  </a:cubicBezTo>
                  <a:lnTo>
                    <a:pt x="797299" y="622076"/>
                  </a:lnTo>
                  <a:cubicBezTo>
                    <a:pt x="812614" y="610719"/>
                    <a:pt x="831758" y="599362"/>
                    <a:pt x="849465" y="589425"/>
                  </a:cubicBezTo>
                  <a:close/>
                  <a:moveTo>
                    <a:pt x="936346" y="466501"/>
                  </a:moveTo>
                  <a:lnTo>
                    <a:pt x="928688" y="485300"/>
                  </a:lnTo>
                  <a:cubicBezTo>
                    <a:pt x="928688" y="485300"/>
                    <a:pt x="928688" y="485300"/>
                    <a:pt x="963146" y="504100"/>
                  </a:cubicBezTo>
                  <a:cubicBezTo>
                    <a:pt x="951660" y="511620"/>
                    <a:pt x="940174" y="515380"/>
                    <a:pt x="930124" y="524779"/>
                  </a:cubicBezTo>
                  <a:lnTo>
                    <a:pt x="940174" y="537939"/>
                  </a:lnTo>
                  <a:cubicBezTo>
                    <a:pt x="959318" y="530419"/>
                    <a:pt x="974633" y="519139"/>
                    <a:pt x="993298" y="510210"/>
                  </a:cubicBezTo>
                  <a:lnTo>
                    <a:pt x="989947" y="500340"/>
                  </a:lnTo>
                  <a:lnTo>
                    <a:pt x="992819" y="496110"/>
                  </a:lnTo>
                  <a:lnTo>
                    <a:pt x="986119" y="492820"/>
                  </a:lnTo>
                  <a:cubicBezTo>
                    <a:pt x="986119" y="492820"/>
                    <a:pt x="986119" y="492820"/>
                    <a:pt x="936346" y="466501"/>
                  </a:cubicBezTo>
                  <a:close/>
                  <a:moveTo>
                    <a:pt x="1303338" y="425226"/>
                  </a:moveTo>
                  <a:lnTo>
                    <a:pt x="1292225" y="485551"/>
                  </a:lnTo>
                  <a:lnTo>
                    <a:pt x="1311275" y="488726"/>
                  </a:lnTo>
                  <a:lnTo>
                    <a:pt x="1322388" y="428401"/>
                  </a:lnTo>
                  <a:close/>
                  <a:moveTo>
                    <a:pt x="1133756" y="420463"/>
                  </a:moveTo>
                  <a:cubicBezTo>
                    <a:pt x="1114612" y="428136"/>
                    <a:pt x="1095469" y="439645"/>
                    <a:pt x="1077761" y="449716"/>
                  </a:cubicBezTo>
                  <a:lnTo>
                    <a:pt x="1087811" y="466501"/>
                  </a:lnTo>
                  <a:cubicBezTo>
                    <a:pt x="1103126" y="458828"/>
                    <a:pt x="1122270" y="447318"/>
                    <a:pt x="1140456" y="437248"/>
                  </a:cubicBezTo>
                  <a:close/>
                  <a:moveTo>
                    <a:pt x="793751" y="387126"/>
                  </a:moveTo>
                  <a:lnTo>
                    <a:pt x="785813" y="406176"/>
                  </a:lnTo>
                  <a:lnTo>
                    <a:pt x="838201" y="436339"/>
                  </a:lnTo>
                  <a:lnTo>
                    <a:pt x="850901" y="417289"/>
                  </a:lnTo>
                  <a:close/>
                  <a:moveTo>
                    <a:pt x="1287816" y="356963"/>
                  </a:moveTo>
                  <a:cubicBezTo>
                    <a:pt x="1265062" y="364467"/>
                    <a:pt x="1246100" y="371972"/>
                    <a:pt x="1228086" y="381822"/>
                  </a:cubicBezTo>
                  <a:lnTo>
                    <a:pt x="1234723" y="398238"/>
                  </a:lnTo>
                  <a:cubicBezTo>
                    <a:pt x="1253685" y="390733"/>
                    <a:pt x="1272647" y="383229"/>
                    <a:pt x="1294453" y="373379"/>
                  </a:cubicBezTo>
                  <a:close/>
                  <a:moveTo>
                    <a:pt x="649288" y="307751"/>
                  </a:moveTo>
                  <a:lnTo>
                    <a:pt x="642938" y="322038"/>
                  </a:lnTo>
                  <a:lnTo>
                    <a:pt x="695326" y="352201"/>
                  </a:lnTo>
                  <a:lnTo>
                    <a:pt x="703263" y="337913"/>
                  </a:lnTo>
                  <a:close/>
                  <a:moveTo>
                    <a:pt x="1443391" y="302988"/>
                  </a:moveTo>
                  <a:cubicBezTo>
                    <a:pt x="1424429" y="310608"/>
                    <a:pt x="1405467" y="314418"/>
                    <a:pt x="1383661" y="324419"/>
                  </a:cubicBezTo>
                  <a:lnTo>
                    <a:pt x="1390298" y="341088"/>
                  </a:lnTo>
                  <a:cubicBezTo>
                    <a:pt x="1409260" y="333468"/>
                    <a:pt x="1428222" y="329658"/>
                    <a:pt x="1450028" y="319657"/>
                  </a:cubicBezTo>
                  <a:close/>
                  <a:moveTo>
                    <a:pt x="1420813" y="253776"/>
                  </a:moveTo>
                  <a:lnTo>
                    <a:pt x="1409700" y="269651"/>
                  </a:lnTo>
                  <a:lnTo>
                    <a:pt x="1457325" y="307751"/>
                  </a:lnTo>
                  <a:lnTo>
                    <a:pt x="1470025" y="291876"/>
                  </a:lnTo>
                  <a:close/>
                  <a:moveTo>
                    <a:pt x="1287463" y="152176"/>
                  </a:moveTo>
                  <a:lnTo>
                    <a:pt x="1276350" y="171226"/>
                  </a:lnTo>
                  <a:lnTo>
                    <a:pt x="1325563" y="209326"/>
                  </a:lnTo>
                  <a:lnTo>
                    <a:pt x="1336675" y="190276"/>
                  </a:lnTo>
                  <a:close/>
                  <a:moveTo>
                    <a:pt x="793751" y="102963"/>
                  </a:moveTo>
                  <a:lnTo>
                    <a:pt x="782638" y="117250"/>
                  </a:lnTo>
                  <a:lnTo>
                    <a:pt x="1193801" y="417288"/>
                  </a:lnTo>
                  <a:lnTo>
                    <a:pt x="1209676" y="398238"/>
                  </a:lnTo>
                  <a:close/>
                  <a:moveTo>
                    <a:pt x="1160463" y="53751"/>
                  </a:moveTo>
                  <a:lnTo>
                    <a:pt x="1147763" y="68039"/>
                  </a:lnTo>
                  <a:lnTo>
                    <a:pt x="1196976" y="106139"/>
                  </a:lnTo>
                  <a:lnTo>
                    <a:pt x="1209676" y="91851"/>
                  </a:lnTo>
                  <a:close/>
                  <a:moveTo>
                    <a:pt x="1108370" y="51"/>
                  </a:moveTo>
                  <a:cubicBezTo>
                    <a:pt x="1260695" y="2313"/>
                    <a:pt x="1414614" y="81114"/>
                    <a:pt x="1560562" y="272792"/>
                  </a:cubicBezTo>
                  <a:cubicBezTo>
                    <a:pt x="1553005" y="272792"/>
                    <a:pt x="1549226" y="272792"/>
                    <a:pt x="1541669" y="276579"/>
                  </a:cubicBezTo>
                  <a:cubicBezTo>
                    <a:pt x="1541669" y="276579"/>
                    <a:pt x="1541669" y="276579"/>
                    <a:pt x="1542614" y="278945"/>
                  </a:cubicBezTo>
                  <a:lnTo>
                    <a:pt x="1549226" y="295510"/>
                  </a:lnTo>
                  <a:cubicBezTo>
                    <a:pt x="1556783" y="291724"/>
                    <a:pt x="1564341" y="291724"/>
                    <a:pt x="1575676" y="287937"/>
                  </a:cubicBezTo>
                  <a:cubicBezTo>
                    <a:pt x="1583234" y="303082"/>
                    <a:pt x="1594569" y="318227"/>
                    <a:pt x="1602127" y="329586"/>
                  </a:cubicBezTo>
                  <a:cubicBezTo>
                    <a:pt x="1719263" y="609767"/>
                    <a:pt x="1636134" y="795293"/>
                    <a:pt x="1454761" y="920238"/>
                  </a:cubicBezTo>
                  <a:cubicBezTo>
                    <a:pt x="1454761" y="920238"/>
                    <a:pt x="1454761" y="920238"/>
                    <a:pt x="1568119" y="340945"/>
                  </a:cubicBezTo>
                  <a:cubicBezTo>
                    <a:pt x="1568119" y="340945"/>
                    <a:pt x="1568119" y="340945"/>
                    <a:pt x="1545448" y="337158"/>
                  </a:cubicBezTo>
                  <a:lnTo>
                    <a:pt x="1432090" y="935383"/>
                  </a:lnTo>
                  <a:cubicBezTo>
                    <a:pt x="1299839" y="1014894"/>
                    <a:pt x="1122244" y="1067901"/>
                    <a:pt x="937093" y="1101978"/>
                  </a:cubicBezTo>
                  <a:cubicBezTo>
                    <a:pt x="937093" y="1101978"/>
                    <a:pt x="937093" y="1101978"/>
                    <a:pt x="1050451" y="518898"/>
                  </a:cubicBezTo>
                  <a:cubicBezTo>
                    <a:pt x="1050451" y="518898"/>
                    <a:pt x="1050451" y="518898"/>
                    <a:pt x="1027779" y="515111"/>
                  </a:cubicBezTo>
                  <a:cubicBezTo>
                    <a:pt x="1027779" y="515111"/>
                    <a:pt x="1027779" y="515111"/>
                    <a:pt x="914421" y="1109550"/>
                  </a:cubicBezTo>
                  <a:cubicBezTo>
                    <a:pt x="835071" y="1120909"/>
                    <a:pt x="759499" y="1132267"/>
                    <a:pt x="680148" y="1139840"/>
                  </a:cubicBezTo>
                  <a:cubicBezTo>
                    <a:pt x="680148" y="1139840"/>
                    <a:pt x="680148" y="1139840"/>
                    <a:pt x="680148" y="1138420"/>
                  </a:cubicBezTo>
                  <a:lnTo>
                    <a:pt x="680148" y="1128481"/>
                  </a:lnTo>
                  <a:cubicBezTo>
                    <a:pt x="680148" y="1128481"/>
                    <a:pt x="680148" y="1128481"/>
                    <a:pt x="677786" y="1128481"/>
                  </a:cubicBezTo>
                  <a:lnTo>
                    <a:pt x="661255" y="1128481"/>
                  </a:lnTo>
                  <a:cubicBezTo>
                    <a:pt x="661255" y="1128481"/>
                    <a:pt x="661255" y="1128481"/>
                    <a:pt x="660783" y="1130374"/>
                  </a:cubicBezTo>
                  <a:lnTo>
                    <a:pt x="657477" y="1143626"/>
                  </a:lnTo>
                  <a:cubicBezTo>
                    <a:pt x="578126" y="1151199"/>
                    <a:pt x="498775" y="1158771"/>
                    <a:pt x="423203" y="1162557"/>
                  </a:cubicBezTo>
                  <a:cubicBezTo>
                    <a:pt x="423203" y="1162557"/>
                    <a:pt x="423203" y="1162557"/>
                    <a:pt x="491218" y="821796"/>
                  </a:cubicBezTo>
                  <a:cubicBezTo>
                    <a:pt x="491218" y="821796"/>
                    <a:pt x="491218" y="821796"/>
                    <a:pt x="488856" y="821323"/>
                  </a:cubicBezTo>
                  <a:lnTo>
                    <a:pt x="472325" y="818010"/>
                  </a:lnTo>
                  <a:cubicBezTo>
                    <a:pt x="472325" y="818010"/>
                    <a:pt x="472325" y="818010"/>
                    <a:pt x="400532" y="1162557"/>
                  </a:cubicBezTo>
                  <a:cubicBezTo>
                    <a:pt x="253166" y="1173916"/>
                    <a:pt x="117137" y="1173916"/>
                    <a:pt x="22672" y="1177702"/>
                  </a:cubicBezTo>
                  <a:lnTo>
                    <a:pt x="45343" y="1158771"/>
                  </a:lnTo>
                  <a:cubicBezTo>
                    <a:pt x="45343" y="1158771"/>
                    <a:pt x="45343" y="1158771"/>
                    <a:pt x="43454" y="1156878"/>
                  </a:cubicBezTo>
                  <a:lnTo>
                    <a:pt x="30229" y="1143626"/>
                  </a:lnTo>
                  <a:cubicBezTo>
                    <a:pt x="18893" y="1154985"/>
                    <a:pt x="7557" y="1162557"/>
                    <a:pt x="0" y="1170130"/>
                  </a:cubicBezTo>
                  <a:cubicBezTo>
                    <a:pt x="22672" y="1109550"/>
                    <a:pt x="52900" y="1037612"/>
                    <a:pt x="90686" y="958101"/>
                  </a:cubicBezTo>
                  <a:cubicBezTo>
                    <a:pt x="90686" y="958101"/>
                    <a:pt x="90686" y="958101"/>
                    <a:pt x="241830" y="1022467"/>
                  </a:cubicBezTo>
                  <a:cubicBezTo>
                    <a:pt x="241830" y="1022467"/>
                    <a:pt x="241830" y="1022467"/>
                    <a:pt x="242775" y="1020100"/>
                  </a:cubicBezTo>
                  <a:lnTo>
                    <a:pt x="249388" y="1003536"/>
                  </a:lnTo>
                  <a:cubicBezTo>
                    <a:pt x="249388" y="1003536"/>
                    <a:pt x="249388" y="1003536"/>
                    <a:pt x="98244" y="939170"/>
                  </a:cubicBezTo>
                  <a:cubicBezTo>
                    <a:pt x="170037" y="795293"/>
                    <a:pt x="272059" y="628698"/>
                    <a:pt x="392974" y="473463"/>
                  </a:cubicBezTo>
                  <a:cubicBezTo>
                    <a:pt x="392974" y="473463"/>
                    <a:pt x="392974" y="473463"/>
                    <a:pt x="683927" y="662775"/>
                  </a:cubicBezTo>
                  <a:cubicBezTo>
                    <a:pt x="668812" y="674133"/>
                    <a:pt x="657477" y="681706"/>
                    <a:pt x="646141" y="689278"/>
                  </a:cubicBezTo>
                  <a:cubicBezTo>
                    <a:pt x="646141" y="689278"/>
                    <a:pt x="646141" y="689278"/>
                    <a:pt x="647558" y="691171"/>
                  </a:cubicBezTo>
                  <a:lnTo>
                    <a:pt x="657477" y="704423"/>
                  </a:lnTo>
                  <a:cubicBezTo>
                    <a:pt x="672591" y="693064"/>
                    <a:pt x="691484" y="685492"/>
                    <a:pt x="706598" y="674133"/>
                  </a:cubicBezTo>
                  <a:cubicBezTo>
                    <a:pt x="706598" y="674133"/>
                    <a:pt x="706598" y="674133"/>
                    <a:pt x="706126" y="673187"/>
                  </a:cubicBezTo>
                  <a:lnTo>
                    <a:pt x="702820" y="666561"/>
                  </a:lnTo>
                  <a:cubicBezTo>
                    <a:pt x="702820" y="666561"/>
                    <a:pt x="702820" y="666561"/>
                    <a:pt x="703764" y="665141"/>
                  </a:cubicBezTo>
                  <a:lnTo>
                    <a:pt x="710377" y="655202"/>
                  </a:lnTo>
                  <a:cubicBezTo>
                    <a:pt x="710377" y="655202"/>
                    <a:pt x="710377" y="655202"/>
                    <a:pt x="404310" y="458318"/>
                  </a:cubicBezTo>
                  <a:cubicBezTo>
                    <a:pt x="605049" y="205114"/>
                    <a:pt x="854495" y="-3721"/>
                    <a:pt x="1108370" y="5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ru-RU"/>
              </a:defPPr>
            </a:lstStyle>
            <a:p>
              <a:pPr rtl="0"/>
              <a:endParaRPr lang="ru-RU" noProof="0"/>
            </a:p>
          </p:txBody>
        </p:sp>
      </p:grp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653259" y="5410200"/>
            <a:ext cx="6870154" cy="914400"/>
          </a:xfrm>
        </p:spPr>
        <p:txBody>
          <a:bodyPr rtlCol="0">
            <a:normAutofit/>
          </a:bodyPr>
          <a:lstStyle>
            <a:lvl1pPr marL="0" indent="0" algn="ctr">
              <a:buNone/>
              <a:defRPr lang="ru-RU" sz="18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lang="ru-RU" sz="1400"/>
            </a:lvl2pPr>
            <a:lvl3pPr marL="914400" indent="0">
              <a:buNone/>
              <a:defRPr lang="ru-RU" sz="1200"/>
            </a:lvl3pPr>
            <a:lvl4pPr marL="1371600" indent="0">
              <a:buNone/>
              <a:defRPr lang="ru-RU" sz="1000"/>
            </a:lvl4pPr>
            <a:lvl5pPr marL="1828800" indent="0">
              <a:buNone/>
              <a:defRPr lang="ru-RU" sz="1000"/>
            </a:lvl5pPr>
            <a:lvl6pPr marL="2286000" indent="0">
              <a:buNone/>
              <a:defRPr lang="ru-RU" sz="1000"/>
            </a:lvl6pPr>
            <a:lvl7pPr marL="2743200" indent="0">
              <a:buNone/>
              <a:defRPr lang="ru-RU" sz="1000"/>
            </a:lvl7pPr>
            <a:lvl8pPr marL="3200400" indent="0">
              <a:buNone/>
              <a:defRPr lang="ru-RU" sz="1000"/>
            </a:lvl8pPr>
            <a:lvl9pPr marL="3657600" indent="0">
              <a:buNone/>
              <a:defRPr lang="ru-RU"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C0F737F9-299A-4BC6-ACE4-85861BB6FE4A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09C03C58-465B-42F2-8BA3-01664A6B6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5307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52E4D616-5D42-468C-A847-09E51A842E3B}" type="datetime1">
              <a:rPr lang="ru-RU" noProof="0" smtClean="0"/>
              <a:t>05.05.2026</a:t>
            </a:fld>
            <a:endParaRPr lang="ru-RU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09C03C58-465B-42F2-8BA3-01664A6B69B6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97214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F28CF8-E3E3-4B2D-AF37-1E77AE4AD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79294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от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фиксиков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083F95-A180-4E4A-881A-F37637C0E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73480" y="1627094"/>
            <a:ext cx="4754880" cy="402336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«Здравствуйте, дорогие второклассники! Пишут вам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лаборатории профессора Чудакова. Мы узнали, что вы говорили о нашем общем доме — планете Земля. Это очень хорошо! Но посмотрите, что происходит с нашей планетой (фото грустной планеты). Она грустит. Люди оставляют слишком много мусора, загрязняют реки, вырубают леса. Мы хотим попросить у вас помощи! Помогите нам понять, как сделать так, чтобы планета снова улыбалась. А чтобы вам было легче, мы прислали видео с важными советами. Вы готовы помочь? Тогда смотрите и запоминайте!»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287613C5-48C5-43BF-B5CE-B9B82410D09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126" y="2530737"/>
            <a:ext cx="4069592" cy="2902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97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05" y="412376"/>
            <a:ext cx="10945907" cy="1434353"/>
          </a:xfrm>
        </p:spPr>
        <p:txBody>
          <a:bodyPr rtlCol="0">
            <a:normAutofit fontScale="90000"/>
          </a:bodyPr>
          <a:lstStyle>
            <a:defPPr>
              <a:defRPr lang="ru-RU"/>
            </a:defPPr>
          </a:lstStyle>
          <a:p>
            <a:pPr algn="ctr" rtl="0"/>
            <a: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след на планете: учимся у </a:t>
            </a:r>
            <a:r>
              <a:rPr lang="ru-RU" sz="5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фиксиков</a:t>
            </a:r>
            <a: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заботиться о природе»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 flipH="1">
            <a:off x="-932329" y="4168588"/>
            <a:ext cx="71717" cy="1700400"/>
          </a:xfr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E36F19B-AFD4-4DDA-84FD-00BF571F3B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0645" b="10645"/>
          <a:stretch>
            <a:fillRect/>
          </a:stretch>
        </p:blipFill>
        <p:spPr>
          <a:xfrm>
            <a:off x="4213407" y="2492897"/>
            <a:ext cx="4087911" cy="321762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2809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AAFB48-51C2-4A5B-9912-99019EAF9219}"/>
              </a:ext>
            </a:extLst>
          </p:cNvPr>
          <p:cNvSpPr txBox="1"/>
          <p:nvPr/>
        </p:nvSpPr>
        <p:spPr>
          <a:xfrm>
            <a:off x="2026024" y="2312894"/>
            <a:ext cx="77634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«Разобраться вместе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фиксиками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беречь природу, и оставить на планете только добрые следы»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3F8A54-0488-4DCE-9BBB-0B80C6508F3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4974" b="24974"/>
          <a:stretch>
            <a:fillRect/>
          </a:stretch>
        </p:blipFill>
        <p:spPr>
          <a:xfrm>
            <a:off x="5370557" y="3823864"/>
            <a:ext cx="3964597" cy="131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6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a14="http://schemas.microsoft.com/office/drawing/2010/main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ED0E06-073C-4FEE-BB50-91DA80CB3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D5E9F83-2D08-4743-A9DD-485771CCF0B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978240-AE01-4FC7-8CEC-5D714DBEA9A3}"/>
              </a:ext>
            </a:extLst>
          </p:cNvPr>
          <p:cNvSpPr txBox="1"/>
          <p:nvPr/>
        </p:nvSpPr>
        <p:spPr>
          <a:xfrm>
            <a:off x="2017956" y="2187767"/>
            <a:ext cx="90005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1.ЗНАТЬ -  новые секреты от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фиксиков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видео. 2.ПОТРЕНИРОВАТЬСЯ -  правильно сортировать мусор.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3.ПООБЕЩАТЬ - нашей планете заботиться о ней и опустить обещания в «Ларец».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CD9D27-0E9B-4DBF-A9B6-8A111B69D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92" b="99157" l="4806" r="89457">
                        <a14:foregroundMark x1="53023" y1="7959" x2="70388" y2="1779"/>
                        <a14:foregroundMark x1="5116" y1="14700" x2="13333" y2="19663"/>
                        <a14:foregroundMark x1="58140" y1="90543" x2="71473" y2="96067"/>
                        <a14:foregroundMark x1="41860" y1="92978" x2="35659" y2="991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2651" y="3403973"/>
            <a:ext cx="1243444" cy="2058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1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6E5E1-E57B-4CDD-B75E-96C034C47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1989" y="-281586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от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фиксиков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C6ED34-0957-4FA8-B60C-DE23874D4078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B8E040-9F59-426A-83B2-B1B7B82E4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7832241441463">
            <a:hlinkClick r:id="" action="ppaction://media"/>
            <a:extLst>
              <a:ext uri="{FF2B5EF4-FFF2-40B4-BE49-F238E27FC236}">
                <a16:creationId xmlns:a16="http://schemas.microsoft.com/office/drawing/2014/main" id="{0C5FEBCA-C1E7-4CAD-A34F-D8697A3978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5304" y="852864"/>
            <a:ext cx="9781391" cy="54717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17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89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9A94F8-42A7-46C0-9AD8-99E03ED11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153" y="-31989"/>
            <a:ext cx="9875520" cy="135636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 «Краб»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D9AD76D-F150-446E-A24B-886BCEF8D3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501295" y="1965960"/>
            <a:ext cx="9547705" cy="3171471"/>
          </a:xfrm>
        </p:spPr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880465-0C64-4B27-99F5-EC94933ED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Детская физкультминутка!!!">
            <a:hlinkClick r:id="" action="ppaction://media"/>
            <a:extLst>
              <a:ext uri="{FF2B5EF4-FFF2-40B4-BE49-F238E27FC236}">
                <a16:creationId xmlns:a16="http://schemas.microsoft.com/office/drawing/2014/main" id="{45A8A471-1CF3-4789-A9D7-0DA46CCC10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9093" y="1029192"/>
            <a:ext cx="10130264" cy="54035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371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7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LeavesAlbum">
      <a:dk1>
        <a:srgbClr val="6A4520"/>
      </a:dk1>
      <a:lt1>
        <a:sysClr val="window" lastClr="FFFFFF"/>
      </a:lt1>
      <a:dk2>
        <a:srgbClr val="000000"/>
      </a:dk2>
      <a:lt2>
        <a:srgbClr val="B7D575"/>
      </a:lt2>
      <a:accent1>
        <a:srgbClr val="7EA131"/>
      </a:accent1>
      <a:accent2>
        <a:srgbClr val="88B3C2"/>
      </a:accent2>
      <a:accent3>
        <a:srgbClr val="96C234"/>
      </a:accent3>
      <a:accent4>
        <a:srgbClr val="FFC253"/>
      </a:accent4>
      <a:accent5>
        <a:srgbClr val="B76827"/>
      </a:accent5>
      <a:accent6>
        <a:srgbClr val="A66674"/>
      </a:accent6>
      <a:hlink>
        <a:srgbClr val="96C234"/>
      </a:hlink>
      <a:folHlink>
        <a:srgbClr val="808080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073ED61-35FB-43CD-8B16-96D13F342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C92DE79-34C8-4782-89AB-09FC15757C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56B1D1-DDDD-48A2-A3CE-B6AAEA4C9C8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127</TotalTime>
  <Words>240</Words>
  <Application>Microsoft Office PowerPoint</Application>
  <PresentationFormat>Широкоэкранный</PresentationFormat>
  <Paragraphs>16</Paragraphs>
  <Slides>6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Cambria</vt:lpstr>
      <vt:lpstr>Corbel</vt:lpstr>
      <vt:lpstr>Times New Roman</vt:lpstr>
      <vt:lpstr>Базис</vt:lpstr>
      <vt:lpstr>Письмо от фиксиков</vt:lpstr>
      <vt:lpstr>Мой след на планете: учимся у фиксиков заботиться о природе»</vt:lpstr>
      <vt:lpstr>Цель:</vt:lpstr>
      <vt:lpstr>ЗАДАЧИ:</vt:lpstr>
      <vt:lpstr>Советы от фиксиков </vt:lpstr>
      <vt:lpstr>Физкультминутка «Краб»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«Мой след на планете»</dc:title>
  <dc:creator>рс</dc:creator>
  <cp:lastModifiedBy>рс</cp:lastModifiedBy>
  <cp:revision>12</cp:revision>
  <dcterms:created xsi:type="dcterms:W3CDTF">2026-03-10T17:26:21Z</dcterms:created>
  <dcterms:modified xsi:type="dcterms:W3CDTF">2026-05-05T06:20:20Z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