
<file path=[Content_Types].xml><?xml version="1.0" encoding="utf-8"?>
<Types xmlns="http://schemas.openxmlformats.org/package/2006/content-types"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3" r:id="rId1"/>
  </p:sldMasterIdLst>
  <p:notesMasterIdLst>
    <p:notesMasterId r:id="rId8"/>
  </p:notesMasterIdLst>
  <p:sldIdLst>
    <p:sldId id="264" r:id="rId2"/>
    <p:sldId id="261" r:id="rId3"/>
    <p:sldId id="257" r:id="rId4"/>
    <p:sldId id="284" r:id="rId5"/>
    <p:sldId id="272" r:id="rId6"/>
    <p:sldId id="285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EE1D5E-B54B-4E0C-81CE-BD5EA2BA989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FD912-D974-425C-8065-A62A5EC0BE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74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20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30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23857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2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46053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06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8183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981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7894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0214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-1" y="5105400"/>
            <a:ext cx="8417859" cy="1752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855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196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624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5392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-7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microsoft.com/office/2007/relationships/hdphoto" Target="../media/hdphoto3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535"/>
            <a:ext cx="59046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 </a:t>
            </a:r>
          </a:p>
        </p:txBody>
      </p:sp>
      <p:pic>
        <p:nvPicPr>
          <p:cNvPr id="4" name="MULTFILM_PROSTO_TAK_(_480_X_640_)-world79.spcs.bio">
            <a:hlinkClick r:id="" action="ppaction://media"/>
            <a:extLst>
              <a:ext uri="{FF2B5EF4-FFF2-40B4-BE49-F238E27FC236}">
                <a16:creationId xmlns:a16="http://schemas.microsoft.com/office/drawing/2014/main" id="{E0BD0EAE-2ACA-A123-9305-624EB20C4C9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819" y="1096825"/>
            <a:ext cx="8388424" cy="538593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CF28F2D-3A61-462D-B83D-DC3D9249D60F}"/>
              </a:ext>
            </a:extLst>
          </p:cNvPr>
          <p:cNvSpPr/>
          <p:nvPr/>
        </p:nvSpPr>
        <p:spPr>
          <a:xfrm>
            <a:off x="1619673" y="87015"/>
            <a:ext cx="553252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Мультфильм </a:t>
            </a:r>
          </a:p>
        </p:txBody>
      </p:sp>
    </p:spTree>
    <p:extLst>
      <p:ext uri="{BB962C8B-B14F-4D97-AF65-F5344CB8AC3E}">
        <p14:creationId xmlns:p14="http://schemas.microsoft.com/office/powerpoint/2010/main" val="1661664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002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ns\Desktop\ОРЛЯТА РОССИИ\Стенд- уголок\logotipy\логотипы\Орлята России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9586" y="31651"/>
            <a:ext cx="4712660" cy="2207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23528" y="2623656"/>
            <a:ext cx="869009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000" dirty="0">
                <a:ln w="0"/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Орлёнок - доброволец</a:t>
            </a:r>
          </a:p>
        </p:txBody>
      </p:sp>
      <p:pic>
        <p:nvPicPr>
          <p:cNvPr id="1027" name="Picture 3" descr="C:\Users\dns\Desktop\ОРЛЯТА РОССИИ\Стенд- уголок\logotipy_trekov\логотипы треков\Орлёнок Доброволец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166" y="2704"/>
            <a:ext cx="809501" cy="986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8" name="Соединитель: изогнутый 17">
            <a:extLst>
              <a:ext uri="{FF2B5EF4-FFF2-40B4-BE49-F238E27FC236}">
                <a16:creationId xmlns:a16="http://schemas.microsoft.com/office/drawing/2014/main" id="{25602AA7-F98C-4C80-9EA4-1203DF8CC964}"/>
              </a:ext>
            </a:extLst>
          </p:cNvPr>
          <p:cNvCxnSpPr>
            <a:cxnSpLocks/>
          </p:cNvCxnSpPr>
          <p:nvPr/>
        </p:nvCxnSpPr>
        <p:spPr>
          <a:xfrm>
            <a:off x="5580112" y="3645024"/>
            <a:ext cx="2736304" cy="2376264"/>
          </a:xfrm>
          <a:prstGeom prst="curvedConnector3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BE2BF554-ED97-487A-93F2-EC13D5EF56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504" y="3789040"/>
            <a:ext cx="4968671" cy="279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363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D88D75-ED3F-557E-04F3-46967024A19D}"/>
              </a:ext>
            </a:extLst>
          </p:cNvPr>
          <p:cNvSpPr txBox="1"/>
          <p:nvPr/>
        </p:nvSpPr>
        <p:spPr>
          <a:xfrm>
            <a:off x="179512" y="783104"/>
            <a:ext cx="655272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24BA17-6549-BF86-FD77-38D195A46CAE}"/>
              </a:ext>
            </a:extLst>
          </p:cNvPr>
          <p:cNvSpPr txBox="1"/>
          <p:nvPr/>
        </p:nvSpPr>
        <p:spPr>
          <a:xfrm>
            <a:off x="179512" y="2204864"/>
            <a:ext cx="806489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4000" dirty="0"/>
              <a:t>.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Узнать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кто такой доброволец, волонтер.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Понять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как стать добровольцем.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4F2F65-7885-4B8F-8205-1A89494FB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63" y="0"/>
            <a:ext cx="1444583" cy="1815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8299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DA08E08F-651F-4EBC-8071-B6FB1E45B6C3}"/>
              </a:ext>
            </a:extLst>
          </p:cNvPr>
          <p:cNvSpPr/>
          <p:nvPr/>
        </p:nvSpPr>
        <p:spPr>
          <a:xfrm>
            <a:off x="1043608" y="2240868"/>
            <a:ext cx="6408712" cy="237626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это человек, выполняющий какую-либо деятельность добровольно, а также зачастую не получая за это материального вознаграждения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9B6320-E627-413B-AD3D-6EE40E573606}"/>
              </a:ext>
            </a:extLst>
          </p:cNvPr>
          <p:cNvSpPr txBox="1"/>
          <p:nvPr/>
        </p:nvSpPr>
        <p:spPr>
          <a:xfrm>
            <a:off x="2123728" y="260648"/>
            <a:ext cx="67687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Доброволец</a:t>
            </a:r>
          </a:p>
        </p:txBody>
      </p:sp>
      <p:sp>
        <p:nvSpPr>
          <p:cNvPr id="8" name="Стрелка: вниз 7">
            <a:extLst>
              <a:ext uri="{FF2B5EF4-FFF2-40B4-BE49-F238E27FC236}">
                <a16:creationId xmlns:a16="http://schemas.microsoft.com/office/drawing/2014/main" id="{E4F57540-65A1-4801-B31F-4AB006662189}"/>
              </a:ext>
            </a:extLst>
          </p:cNvPr>
          <p:cNvSpPr/>
          <p:nvPr/>
        </p:nvSpPr>
        <p:spPr>
          <a:xfrm>
            <a:off x="3995936" y="1124744"/>
            <a:ext cx="288032" cy="1080120"/>
          </a:xfrm>
          <a:prstGeom prst="down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DC4A047-94B4-4299-977C-8997314BB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8008" b="91309" l="7520" r="89941">
                        <a14:foregroundMark x1="50000" y1="17285" x2="49219" y2="65430"/>
                        <a14:foregroundMark x1="11133" y1="40137" x2="22949" y2="57129"/>
                        <a14:foregroundMark x1="22949" y1="57129" x2="37109" y2="61035"/>
                        <a14:foregroundMark x1="37109" y1="61035" x2="61230" y2="60547"/>
                        <a14:foregroundMark x1="61230" y1="60547" x2="74023" y2="55469"/>
                        <a14:foregroundMark x1="74023" y1="55469" x2="85645" y2="44238"/>
                        <a14:foregroundMark x1="57617" y1="18652" x2="61426" y2="52051"/>
                        <a14:foregroundMark x1="48145" y1="14844" x2="38379" y2="25293"/>
                        <a14:foregroundMark x1="38379" y1="25293" x2="36133" y2="38477"/>
                        <a14:foregroundMark x1="53027" y1="13770" x2="60547" y2="31250"/>
                        <a14:foregroundMark x1="60547" y1="31250" x2="61426" y2="50098"/>
                        <a14:foregroundMark x1="61426" y1="50098" x2="59863" y2="56738"/>
                        <a14:foregroundMark x1="55762" y1="11816" x2="53027" y2="52637"/>
                        <a14:foregroundMark x1="58789" y1="13770" x2="65820" y2="33105"/>
                        <a14:foregroundMark x1="65820" y1="33105" x2="65234" y2="34961"/>
                        <a14:foregroundMark x1="43262" y1="76855" x2="42188" y2="88281"/>
                        <a14:foregroundMark x1="59570" y1="73535" x2="61133" y2="87500"/>
                        <a14:foregroundMark x1="61133" y1="87500" x2="61426" y2="88281"/>
                        <a14:foregroundMark x1="59570" y1="47461" x2="56250" y2="61328"/>
                        <a14:foregroundMark x1="60352" y1="11035" x2="68848" y2="30859"/>
                        <a14:foregroundMark x1="54102" y1="8789" x2="54102" y2="8008"/>
                        <a14:foregroundMark x1="8398" y1="40625" x2="8398" y2="40625"/>
                        <a14:foregroundMark x1="7617" y1="48242" x2="7617" y2="54297"/>
                        <a14:foregroundMark x1="89258" y1="40918" x2="90039" y2="48047"/>
                        <a14:foregroundMark x1="34766" y1="91309" x2="44824" y2="8877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936" y="3645024"/>
            <a:ext cx="3249488" cy="3249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824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83769" y="2151726"/>
            <a:ext cx="41044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Присущие качества: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добрый,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искренний,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заботливый, </a:t>
            </a:r>
          </a:p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отзывчивый.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2491" b="89552" l="62750" r="93157">
                        <a14:foregroundMark x1="73660" y1="56257" x2="78309" y2="59701"/>
                        <a14:foregroundMark x1="79342" y1="57061" x2="75145" y2="64638"/>
                        <a14:foregroundMark x1="68560" y1="64638" x2="66043" y2="87371"/>
                        <a14:foregroundMark x1="73854" y1="35247" x2="77147" y2="32606"/>
                        <a14:foregroundMark x1="62750" y1="52124" x2="62750" y2="61998"/>
                        <a14:foregroundMark x1="75339" y1="54191" x2="78502" y2="64983"/>
                        <a14:foregroundMark x1="82117" y1="54765" x2="77147" y2="61424"/>
                        <a14:foregroundMark x1="75016" y1="54420" x2="79148" y2="58209"/>
                        <a14:foregroundMark x1="80826" y1="55568" x2="81795" y2="62342"/>
                        <a14:foregroundMark x1="79664" y1="56831" x2="79471" y2="64064"/>
                        <a14:foregroundMark x1="79987" y1="55568" x2="78309" y2="54765"/>
                        <a14:foregroundMark x1="87605" y1="71068" x2="88638" y2="79793"/>
                        <a14:foregroundMark x1="87799" y1="69575" x2="86766" y2="81860"/>
                        <a14:foregroundMark x1="88638" y1="76923" x2="87476" y2="83927"/>
                        <a14:foregroundMark x1="88315" y1="84156" x2="86443" y2="88289"/>
                        <a14:foregroundMark x1="86314" y1="82434" x2="81795" y2="77727"/>
                        <a14:foregroundMark x1="74177" y1="59701" x2="77986" y2="68427"/>
                        <a14:foregroundMark x1="68689" y1="66361" x2="66365" y2="75201"/>
                        <a14:foregroundMark x1="68173" y1="64638" x2="65849" y2="78071"/>
                        <a14:foregroundMark x1="66688" y1="68772" x2="65849" y2="76349"/>
                        <a14:foregroundMark x1="86959" y1="71642" x2="87605" y2="74856"/>
                        <a14:foregroundMark x1="89283" y1="80712" x2="88444" y2="8392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152" t="28727" r="3007" b="3555"/>
          <a:stretch/>
        </p:blipFill>
        <p:spPr bwMode="auto">
          <a:xfrm>
            <a:off x="6444208" y="2322310"/>
            <a:ext cx="2068065" cy="2213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9" t="31510" r="12642" b="23356"/>
          <a:stretch/>
        </p:blipFill>
        <p:spPr bwMode="auto">
          <a:xfrm>
            <a:off x="323528" y="2492896"/>
            <a:ext cx="1964589" cy="16999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72262F-BE58-4832-B259-57D3182E259C}"/>
              </a:ext>
            </a:extLst>
          </p:cNvPr>
          <p:cNvSpPr txBox="1"/>
          <p:nvPr/>
        </p:nvSpPr>
        <p:spPr>
          <a:xfrm>
            <a:off x="683568" y="188640"/>
            <a:ext cx="74168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Портрет-добровольца </a:t>
            </a:r>
          </a:p>
        </p:txBody>
      </p:sp>
    </p:spTree>
    <p:extLst>
      <p:ext uri="{BB962C8B-B14F-4D97-AF65-F5344CB8AC3E}">
        <p14:creationId xmlns:p14="http://schemas.microsoft.com/office/powerpoint/2010/main" val="12147284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anas_otman_great_spirit_5music.me_2">
            <a:hlinkClick r:id="" action="ppaction://media"/>
            <a:extLst>
              <a:ext uri="{FF2B5EF4-FFF2-40B4-BE49-F238E27FC236}">
                <a16:creationId xmlns:a16="http://schemas.microsoft.com/office/drawing/2014/main" id="{F9F5D77D-4FB6-90A3-6B5A-4F0059BC442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148064" y="3717032"/>
            <a:ext cx="1343422" cy="134342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EAB30EF-F390-4939-B123-97F7447DDEF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175" l="8158" r="90395">
                        <a14:foregroundMark x1="10132" y1="45789" x2="8158" y2="55088"/>
                        <a14:foregroundMark x1="8158" y1="55088" x2="8947" y2="60351"/>
                        <a14:foregroundMark x1="51184" y1="21579" x2="44079" y2="38070"/>
                        <a14:foregroundMark x1="61447" y1="23158" x2="57105" y2="34912"/>
                        <a14:foregroundMark x1="50000" y1="23860" x2="61579" y2="24211"/>
                        <a14:foregroundMark x1="90526" y1="46842" x2="90395" y2="57368"/>
                        <a14:foregroundMark x1="90395" y1="57368" x2="89605" y2="59123"/>
                        <a14:foregroundMark x1="66316" y1="89474" x2="65921" y2="90175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9632" y="404664"/>
            <a:ext cx="5894966" cy="4032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16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04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Вид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23C5FE65-18CC-4A65-9EBC-B05E331504E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403</TotalTime>
  <Words>64</Words>
  <Application>Microsoft Office PowerPoint</Application>
  <PresentationFormat>Экран (4:3)</PresentationFormat>
  <Paragraphs>14</Paragraphs>
  <Slides>6</Slides>
  <Notes>0</Notes>
  <HiddenSlides>0</HiddenSlides>
  <MMClips>2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Century Schoolbook</vt:lpstr>
      <vt:lpstr>Times New Roman</vt:lpstr>
      <vt:lpstr>Wingdings 2</vt:lpstr>
      <vt:lpstr>Вид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Шуренкова</dc:creator>
  <cp:lastModifiedBy>рс</cp:lastModifiedBy>
  <cp:revision>29</cp:revision>
  <dcterms:created xsi:type="dcterms:W3CDTF">2022-11-13T20:26:47Z</dcterms:created>
  <dcterms:modified xsi:type="dcterms:W3CDTF">2026-04-28T10:22:26Z</dcterms:modified>
</cp:coreProperties>
</file>