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29CE62-A31B-4506-962D-9A57DFE60984}" type="datetimeFigureOut">
              <a:rPr lang="ru-RU" smtClean="0"/>
              <a:t>25.02.2025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F3D40C-7C3D-44F6-B32E-015FAB1CA68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64143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29CE62-A31B-4506-962D-9A57DFE60984}" type="datetimeFigureOut">
              <a:rPr lang="ru-RU" smtClean="0"/>
              <a:t>25.02.2025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F3D40C-7C3D-44F6-B32E-015FAB1CA68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45057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29CE62-A31B-4506-962D-9A57DFE60984}" type="datetimeFigureOut">
              <a:rPr lang="ru-RU" smtClean="0"/>
              <a:t>25.02.2025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F3D40C-7C3D-44F6-B32E-015FAB1CA68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62249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29CE62-A31B-4506-962D-9A57DFE60984}" type="datetimeFigureOut">
              <a:rPr lang="ru-RU" smtClean="0"/>
              <a:t>25.02.2025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F3D40C-7C3D-44F6-B32E-015FAB1CA68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68404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29CE62-A31B-4506-962D-9A57DFE60984}" type="datetimeFigureOut">
              <a:rPr lang="ru-RU" smtClean="0"/>
              <a:t>25.02.2025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F3D40C-7C3D-44F6-B32E-015FAB1CA68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90287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29CE62-A31B-4506-962D-9A57DFE60984}" type="datetimeFigureOut">
              <a:rPr lang="ru-RU" smtClean="0"/>
              <a:t>25.02.2025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F3D40C-7C3D-44F6-B32E-015FAB1CA68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49568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29CE62-A31B-4506-962D-9A57DFE60984}" type="datetimeFigureOut">
              <a:rPr lang="ru-RU" smtClean="0"/>
              <a:t>25.02.2025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F3D40C-7C3D-44F6-B32E-015FAB1CA68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52866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29CE62-A31B-4506-962D-9A57DFE60984}" type="datetimeFigureOut">
              <a:rPr lang="ru-RU" smtClean="0"/>
              <a:t>25.02.2025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F3D40C-7C3D-44F6-B32E-015FAB1CA68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32998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29CE62-A31B-4506-962D-9A57DFE60984}" type="datetimeFigureOut">
              <a:rPr lang="ru-RU" smtClean="0"/>
              <a:t>25.02.2025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F3D40C-7C3D-44F6-B32E-015FAB1CA68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70360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29CE62-A31B-4506-962D-9A57DFE60984}" type="datetimeFigureOut">
              <a:rPr lang="ru-RU" smtClean="0"/>
              <a:t>25.02.2025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F3D40C-7C3D-44F6-B32E-015FAB1CA68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60973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29CE62-A31B-4506-962D-9A57DFE60984}" type="datetimeFigureOut">
              <a:rPr lang="ru-RU" smtClean="0"/>
              <a:t>25.02.2025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F3D40C-7C3D-44F6-B32E-015FAB1CA68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19979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29CE62-A31B-4506-962D-9A57DFE60984}" type="datetimeFigureOut">
              <a:rPr lang="ru-RU" smtClean="0"/>
              <a:t>25.02.2025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F3D40C-7C3D-44F6-B32E-015FAB1CA68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97535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62493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55246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11043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73784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701944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Экран (4:3)</PresentationFormat>
  <Paragraphs>0</Paragraphs>
  <Slides>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6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Александра</dc:creator>
  <cp:lastModifiedBy>Александра</cp:lastModifiedBy>
  <cp:revision>1</cp:revision>
  <dcterms:created xsi:type="dcterms:W3CDTF">2025-02-25T17:03:00Z</dcterms:created>
  <dcterms:modified xsi:type="dcterms:W3CDTF">2025-02-25T17:03:45Z</dcterms:modified>
</cp:coreProperties>
</file>