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43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12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789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574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1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295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474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9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658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967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260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2F6D2-E853-4DEB-A457-20C0B3CE0B4B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F5320-C7EE-4DFC-8088-F55798768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451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877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72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031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305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9102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2025-02-25T17:23:26Z</dcterms:created>
  <dcterms:modified xsi:type="dcterms:W3CDTF">2025-02-25T17:24:29Z</dcterms:modified>
</cp:coreProperties>
</file>