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8603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864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034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590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8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885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158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087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97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185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91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t="-3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ED901-2831-4F31-8A70-B007ADFAE54F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885B4-7F08-4869-8434-E342B3DED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191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758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017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928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916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7192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Александра</dc:creator>
  <cp:lastModifiedBy>Александра</cp:lastModifiedBy>
  <cp:revision>1</cp:revision>
  <dcterms:created xsi:type="dcterms:W3CDTF">2025-02-25T17:18:18Z</dcterms:created>
  <dcterms:modified xsi:type="dcterms:W3CDTF">2025-02-25T17:20:17Z</dcterms:modified>
</cp:coreProperties>
</file>