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875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376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23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362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360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291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4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508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594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625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961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F6865-28AC-44F4-9040-6EDC6DC96576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861C0-DDB5-49B5-A358-497E0EA644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080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032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619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500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018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0087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2025-02-25T16:55:41Z</dcterms:created>
  <dcterms:modified xsi:type="dcterms:W3CDTF">2025-02-25T16:57:26Z</dcterms:modified>
</cp:coreProperties>
</file>