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196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314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737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18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829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26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171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416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68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7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8D4D2-4E5F-41EF-AFDC-550730274BE0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DCC69-B344-4C1A-B24A-A5E3CC791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733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479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832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461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40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1977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2025-02-25T17:52:47Z</dcterms:created>
  <dcterms:modified xsi:type="dcterms:W3CDTF">2025-02-25T17:56:00Z</dcterms:modified>
</cp:coreProperties>
</file>