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134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541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5625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5703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473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601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813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168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477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567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035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FC10-05B4-49F1-B1E5-63C3FB94DBA7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7A277-7F8A-4CC3-BF2E-F5439CAB34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072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276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53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076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541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1641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Александра</dc:creator>
  <cp:lastModifiedBy>Александра</cp:lastModifiedBy>
  <cp:revision>1</cp:revision>
  <dcterms:created xsi:type="dcterms:W3CDTF">2025-02-25T17:42:31Z</dcterms:created>
  <dcterms:modified xsi:type="dcterms:W3CDTF">2025-02-25T17:50:30Z</dcterms:modified>
</cp:coreProperties>
</file>