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123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278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418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680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498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957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4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04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907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893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067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CE288-36B6-45EF-ABFE-8271AE4E4DAE}" type="datetimeFigureOut">
              <a:rPr lang="ru-RU" smtClean="0"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AC48E-3D08-426E-9CA1-31726F724F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006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728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009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002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512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8448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Александра</dc:creator>
  <cp:lastModifiedBy>Александра</cp:lastModifiedBy>
  <cp:revision>1</cp:revision>
  <dcterms:created xsi:type="dcterms:W3CDTF">2025-02-25T17:51:16Z</dcterms:created>
  <dcterms:modified xsi:type="dcterms:W3CDTF">2025-02-25T17:52:35Z</dcterms:modified>
</cp:coreProperties>
</file>