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50299-A341-40CC-B1F0-D81DCFCE67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0267B-C1CB-48D0-BCD4-AB4D8EE7E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0207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50299-A341-40CC-B1F0-D81DCFCE67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0267B-C1CB-48D0-BCD4-AB4D8EE7E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799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50299-A341-40CC-B1F0-D81DCFCE67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0267B-C1CB-48D0-BCD4-AB4D8EE7E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979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50299-A341-40CC-B1F0-D81DCFCE67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0267B-C1CB-48D0-BCD4-AB4D8EE7E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82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50299-A341-40CC-B1F0-D81DCFCE67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0267B-C1CB-48D0-BCD4-AB4D8EE7E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332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50299-A341-40CC-B1F0-D81DCFCE67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0267B-C1CB-48D0-BCD4-AB4D8EE7E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14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50299-A341-40CC-B1F0-D81DCFCE67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0267B-C1CB-48D0-BCD4-AB4D8EE7E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18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50299-A341-40CC-B1F0-D81DCFCE67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0267B-C1CB-48D0-BCD4-AB4D8EE7E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12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50299-A341-40CC-B1F0-D81DCFCE67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0267B-C1CB-48D0-BCD4-AB4D8EE7E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6684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50299-A341-40CC-B1F0-D81DCFCE67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0267B-C1CB-48D0-BCD4-AB4D8EE7E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58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50299-A341-40CC-B1F0-D81DCFCE67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0267B-C1CB-48D0-BCD4-AB4D8EE7E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61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50299-A341-40CC-B1F0-D81DCFCE67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0267B-C1CB-48D0-BCD4-AB4D8EE7E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85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45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0380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81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6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9002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Александра</dc:creator>
  <cp:lastModifiedBy>Александра</cp:lastModifiedBy>
  <cp:revision>1</cp:revision>
  <dcterms:created xsi:type="dcterms:W3CDTF">2025-02-25T16:58:22Z</dcterms:created>
  <dcterms:modified xsi:type="dcterms:W3CDTF">2025-02-25T16:58:57Z</dcterms:modified>
</cp:coreProperties>
</file>