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3" r:id="rId6"/>
    <p:sldId id="268" r:id="rId7"/>
    <p:sldId id="261" r:id="rId8"/>
    <p:sldId id="265" r:id="rId9"/>
    <p:sldId id="264" r:id="rId10"/>
    <p:sldId id="266" r:id="rId11"/>
    <p:sldId id="262" r:id="rId12"/>
    <p:sldId id="267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C6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98" autoAdjust="0"/>
  </p:normalViewPr>
  <p:slideViewPr>
    <p:cSldViewPr>
      <p:cViewPr varScale="1">
        <p:scale>
          <a:sx n="92" d="100"/>
          <a:sy n="92" d="100"/>
        </p:scale>
        <p:origin x="-5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ysClr val="windowText" lastClr="000000"/>
                </a:solidFill>
              </a:rPr>
              <a:t>Распределение голосов в опросе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ysClr val="windowText" lastClr="000000"/>
                </a:solidFill>
              </a:rPr>
              <a:t>"Редизайн пространства школьной столовой"</a:t>
            </a:r>
          </a:p>
        </c:rich>
      </c:tx>
      <c:layout>
        <c:manualLayout>
          <c:xMode val="edge"/>
          <c:yMode val="edge"/>
          <c:x val="0.14044818261353714"/>
          <c:y val="0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462962962962993E-2"/>
          <c:y val="0.1906739398205172"/>
          <c:w val="0.92592592592592549"/>
          <c:h val="0.753017772303361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EE6-438F-8985-D4F15020D547}"/>
              </c:ext>
            </c:extLst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EE6-438F-8985-D4F15020D547}"/>
              </c:ext>
            </c:extLst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EE6-438F-8985-D4F15020D547}"/>
              </c:ext>
            </c:extLst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EE6-438F-8985-D4F15020D547}"/>
              </c:ext>
            </c:extLst>
          </c:dPt>
          <c:dPt>
            <c:idx val="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EE6-438F-8985-D4F15020D547}"/>
              </c:ext>
            </c:extLst>
          </c:dPt>
          <c:cat>
            <c:strRef>
              <c:f>Лист1!$A$2:$A$6</c:f>
              <c:strCache>
                <c:ptCount val="5"/>
                <c:pt idx="0">
                  <c:v>проект 1 "Прагматизм"</c:v>
                </c:pt>
                <c:pt idx="1">
                  <c:v>проект 2 "Лучизм"</c:v>
                </c:pt>
                <c:pt idx="2">
                  <c:v>проект 3 "Граффитизм"</c:v>
                </c:pt>
                <c:pt idx="3">
                  <c:v>затрудняюсь ответить</c:v>
                </c:pt>
                <c:pt idx="4">
                  <c:v>другое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59</c:v>
                </c:pt>
                <c:pt idx="1">
                  <c:v>198</c:v>
                </c:pt>
                <c:pt idx="2">
                  <c:v>244</c:v>
                </c:pt>
                <c:pt idx="3">
                  <c:v>30</c:v>
                </c:pt>
                <c:pt idx="4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F2C-4F35-BCE1-066682B723B6}"/>
            </c:ext>
          </c:extLst>
        </c:ser>
      </c:pie3DChart>
      <c:spPr>
        <a:noFill/>
        <a:ln>
          <a:noFill/>
        </a:ln>
        <a:effectLst/>
      </c:spPr>
    </c:plotArea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6A1F9-317F-4496-BDAE-7EBD953DA75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2A3C4-065C-46C6-8BED-64FFA6B3C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2A3C4-065C-46C6-8BED-64FFA6B3C4F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21B19-7FCC-4347-9D12-383605CA2C1F}" type="datetime1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20DB8-EE90-46E1-9195-DAA3FD18952A}" type="datetime1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8AF1-D9DC-4FE5-B534-808AD6655081}" type="datetime1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E1F7B-7CD0-4EF5-8DEC-57FDAB505621}" type="datetime1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B2823-81DD-4C8C-A743-4908765CBBB2}" type="datetime1">
              <a:rPr lang="ru-RU" smtClean="0"/>
              <a:pPr/>
              <a:t>05.02.2025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FF48-5E13-40E5-8B20-E9C6BB0C02DC}" type="datetime1">
              <a:rPr lang="ru-RU" smtClean="0"/>
              <a:pPr/>
              <a:t>05.02.2025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759FF-5D9D-4F5C-A0DE-40FFB33DB9CE}" type="datetime1">
              <a:rPr lang="ru-RU" smtClean="0"/>
              <a:pPr/>
              <a:t>05.02.2025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67B2-86E8-4DEC-9A1E-F913BEE65883}" type="datetime1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04E5-21E7-4CA3-A3A4-A4AF2DD3402D}" type="datetime1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43F8-6794-4358-A11A-C3A55CCD5C53}" type="datetime1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B7E6-8159-4969-B9F0-E767AA8C7AA6}" type="datetime1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CC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1BA84-4BFE-4A33-AD44-0277BD0C99C4}" type="datetime1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2577" t="21867" r="6391" b="139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772" t="21867" r="6683" b="13903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472" t="21867" r="6982" b="139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472" t="21867" r="6391" b="139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52928" cy="612068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42450"/>
            <a:ext cx="8208912" cy="6110886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5849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472" t="21867" r="6982" b="13903"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Рисунок 4"/>
            <p:cNvPicPr/>
            <p:nvPr/>
          </p:nvPicPr>
          <p:blipFill rotWithShape="1"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581" t="9522" r="6707" b="9912"/>
            <a:stretch/>
          </p:blipFill>
          <p:spPr bwMode="auto">
            <a:xfrm>
              <a:off x="1115616" y="2132856"/>
              <a:ext cx="2232248" cy="259228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6" name="Рисунок 5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1" y="2132856"/>
              <a:ext cx="2160240" cy="259228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7" name="Рисунок 6"/>
            <p:cNvPicPr/>
            <p:nvPr/>
          </p:nvPicPr>
          <p:blipFill rotWithShape="1">
            <a:blip r:embed="rId6" cstate="print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226" t="12095" r="9041" b="7344"/>
            <a:stretch/>
          </p:blipFill>
          <p:spPr bwMode="auto">
            <a:xfrm>
              <a:off x="5868144" y="2132856"/>
              <a:ext cx="2232247" cy="259228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1403648" y="501317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Проект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79912" y="501317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Проект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28184" y="501317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Проект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152" t="10101" r="6573" b="11150"/>
          <a:stretch/>
        </p:blipFill>
        <p:spPr>
          <a:xfrm>
            <a:off x="467544" y="476672"/>
            <a:ext cx="8208912" cy="5616624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73" t="6951" r="2625" b="8001"/>
          <a:stretch/>
        </p:blipFill>
        <p:spPr>
          <a:xfrm>
            <a:off x="611560" y="476672"/>
            <a:ext cx="8280920" cy="583264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26" t="4851" r="1835" b="3801"/>
          <a:stretch/>
        </p:blipFill>
        <p:spPr>
          <a:xfrm>
            <a:off x="251520" y="332656"/>
            <a:ext cx="8712968" cy="626469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472" t="21867" r="6982" b="139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/>
          <p:cNvGraphicFramePr/>
          <p:nvPr/>
        </p:nvGraphicFramePr>
        <p:xfrm>
          <a:off x="611560" y="1772816"/>
          <a:ext cx="4896544" cy="2519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171" name="Group 3"/>
          <p:cNvGrpSpPr>
            <a:grpSpLocks/>
          </p:cNvGrpSpPr>
          <p:nvPr/>
        </p:nvGrpSpPr>
        <p:grpSpPr bwMode="auto">
          <a:xfrm>
            <a:off x="971600" y="4437112"/>
            <a:ext cx="447675" cy="1598613"/>
            <a:chOff x="2206" y="12275"/>
            <a:chExt cx="704" cy="2517"/>
          </a:xfrm>
        </p:grpSpPr>
        <p:sp>
          <p:nvSpPr>
            <p:cNvPr id="7172" name="Rectangle 4"/>
            <p:cNvSpPr>
              <a:spLocks noChangeArrowheads="1"/>
            </p:cNvSpPr>
            <p:nvPr/>
          </p:nvSpPr>
          <p:spPr bwMode="auto">
            <a:xfrm>
              <a:off x="2206" y="12275"/>
              <a:ext cx="704" cy="230"/>
            </a:xfrm>
            <a:prstGeom prst="rect">
              <a:avLst/>
            </a:prstGeom>
            <a:solidFill>
              <a:srgbClr val="4F81BD"/>
            </a:solidFill>
            <a:ln w="38100">
              <a:solidFill>
                <a:srgbClr val="4F81B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2206" y="12913"/>
              <a:ext cx="704" cy="230"/>
            </a:xfrm>
            <a:prstGeom prst="rect">
              <a:avLst/>
            </a:prstGeom>
            <a:solidFill>
              <a:srgbClr val="C0504D"/>
            </a:solidFill>
            <a:ln w="38100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2206" y="13460"/>
              <a:ext cx="704" cy="230"/>
            </a:xfrm>
            <a:prstGeom prst="rect">
              <a:avLst/>
            </a:prstGeom>
            <a:solidFill>
              <a:srgbClr val="9BBB59"/>
            </a:solidFill>
            <a:ln w="38100">
              <a:solidFill>
                <a:srgbClr val="9BBB59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2206" y="13995"/>
              <a:ext cx="704" cy="230"/>
            </a:xfrm>
            <a:prstGeom prst="rect">
              <a:avLst/>
            </a:prstGeom>
            <a:solidFill>
              <a:srgbClr val="8064A2"/>
            </a:solidFill>
            <a:ln w="38100">
              <a:solidFill>
                <a:srgbClr val="8064A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2206" y="14562"/>
              <a:ext cx="704" cy="230"/>
            </a:xfrm>
            <a:prstGeom prst="rect">
              <a:avLst/>
            </a:prstGeom>
            <a:solidFill>
              <a:srgbClr val="4BACC6"/>
            </a:solidFill>
            <a:ln w="38100">
              <a:solidFill>
                <a:srgbClr val="4BACC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1475656" y="4365104"/>
            <a:ext cx="345638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проект 1 «Практицизм» / 59 голосов / 11 %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проект 2 «Лучизм» / 198 голосов / 36 %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проект 3 «Граффитизм» / 244 голоса / 44 %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затрудняюсь ответить / 30 голосов / 5 %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другое (свои предложения) / 24 голоса / 4 %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736x/90/bc/55/90bc55ea3e504092938f8148341477c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173075" cy="29511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219518.selcdn.ru/xdeco/resize_cache/20923/6904311f28a25a588793c605403ddf71/iblock/a29/a29b7c795378a37ececdb4bdf2fae8d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8640"/>
            <a:ext cx="4057733" cy="29511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3.f-cdn.com/files/download/13938959/MgPx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56992"/>
            <a:ext cx="7219755" cy="3053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251520" y="404664"/>
            <a:ext cx="8568952" cy="5976664"/>
            <a:chOff x="971600" y="1268760"/>
            <a:chExt cx="7272808" cy="4824536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1199" t="33750" r="15988" b="21065"/>
            <a:stretch>
              <a:fillRect/>
            </a:stretch>
          </p:blipFill>
          <p:spPr bwMode="auto">
            <a:xfrm>
              <a:off x="971600" y="1268760"/>
              <a:ext cx="7272808" cy="482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Рисунок 4"/>
            <p:cNvPicPr/>
            <p:nvPr/>
          </p:nvPicPr>
          <p:blipFill rotWithShape="1"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581" t="9522" r="6707" b="9912"/>
            <a:stretch/>
          </p:blipFill>
          <p:spPr bwMode="auto">
            <a:xfrm>
              <a:off x="1115616" y="2132856"/>
              <a:ext cx="2232248" cy="259228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6" name="Рисунок 5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1" y="2132856"/>
              <a:ext cx="2160240" cy="259228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7" name="Рисунок 6"/>
            <p:cNvPicPr/>
            <p:nvPr/>
          </p:nvPicPr>
          <p:blipFill rotWithShape="1">
            <a:blip r:embed="rId6" cstate="print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226" t="12095" r="9041" b="7344"/>
            <a:stretch/>
          </p:blipFill>
          <p:spPr bwMode="auto">
            <a:xfrm>
              <a:off x="5868144" y="2132856"/>
              <a:ext cx="2232247" cy="259228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99592" y="515719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Проект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904" y="515719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Проект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224" y="515719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Проект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982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87</Words>
  <Application>Microsoft Office PowerPoint</Application>
  <PresentationFormat>Экран (4:3)</PresentationFormat>
  <Paragraphs>31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User</cp:lastModifiedBy>
  <cp:revision>13</cp:revision>
  <dcterms:created xsi:type="dcterms:W3CDTF">2021-02-14T12:25:47Z</dcterms:created>
  <dcterms:modified xsi:type="dcterms:W3CDTF">2025-02-05T08:38:18Z</dcterms:modified>
</cp:coreProperties>
</file>