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0" r:id="rId4"/>
    <p:sldId id="261" r:id="rId5"/>
    <p:sldId id="262" r:id="rId6"/>
    <p:sldId id="258" r:id="rId7"/>
    <p:sldId id="259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5" autoAdjust="0"/>
    <p:restoredTop sz="94660"/>
  </p:normalViewPr>
  <p:slideViewPr>
    <p:cSldViewPr snapToGrid="0">
      <p:cViewPr varScale="1">
        <p:scale>
          <a:sx n="67" d="100"/>
          <a:sy n="67" d="100"/>
        </p:scale>
        <p:origin x="8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47F2A5-8CA8-4B7F-9867-702E40DB14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2F21EF2-7649-4256-B01E-B5728A87F1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9F4FC5-12B7-4A11-AF6E-D57D2B227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F4C7-3128-41D0-BE77-9BA35AD19DF1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2682FDF-4DBD-46BC-B22F-1105541A1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74A6E5-D308-4A40-9A05-F4E7FB651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36BD-4B8E-40EC-B618-EDCEF8AFA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2853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88D0B8-3A25-4BA2-8D50-B5E6DF955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424E76-54E6-4129-93D6-558959412A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E4B892-5795-4AAD-B779-CD7F34D4D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F4C7-3128-41D0-BE77-9BA35AD19DF1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4E7774-AABE-4773-8F4A-BF018B289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8C7467-64C3-4EEB-B196-4248FB748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36BD-4B8E-40EC-B618-EDCEF8AFA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281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434FC3-4FC0-4F55-9EF2-456992218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C8C7B2D-4FF6-4E49-B0FF-0CD2367963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7D62A7-5BF2-40E1-AFCE-8120E510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F4C7-3128-41D0-BE77-9BA35AD19DF1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8B08B6-686E-46BB-BF47-B039DB376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6E70FB-ED0D-4ACC-B2A3-2E6041BAA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36BD-4B8E-40EC-B618-EDCEF8AFA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157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642B7F-BC8A-4860-9648-330C22743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F1C062-B42A-4219-9E7A-49A50DEA49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1BFACC6-8CAA-4C58-AD13-FCFB2A6698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52987DE-1071-47C4-A018-5CF3CC4E2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F4C7-3128-41D0-BE77-9BA35AD19DF1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8D77D8C-34C9-4BC7-BC9E-EC8BF00D2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5A6C279-8C7E-44BB-935A-A5E578325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36BD-4B8E-40EC-B618-EDCEF8AFA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995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61DCB6-99BC-4E94-9C3D-F0B887DED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F1AD1EF-453C-4892-9B0B-AB481E836E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ADCCB94-A679-4C09-AF73-3690CED750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34A4AFC-1F4E-4D6D-B7FD-FA936A8B0F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4BB2FA2-F6D3-4627-AD75-4CE9C61A30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D019DB0-8F9D-4134-94F8-C864A9273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F4C7-3128-41D0-BE77-9BA35AD19DF1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A8093D9-C23D-47F4-91E0-FFC624878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CE7D11D-B877-4C01-BDD4-805F4160C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36BD-4B8E-40EC-B618-EDCEF8AFA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46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D3A74A-EECA-4E2F-872A-B6806535B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3CAEE38-DE8C-4ADC-8926-F47C6CA0B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F4C7-3128-41D0-BE77-9BA35AD19DF1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F8868A8-C342-46E9-8387-9D6C41A67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97AEFFF-FB44-4428-AF65-7956BE47E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36BD-4B8E-40EC-B618-EDCEF8AFA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506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4DDB8F4-71C1-4789-A25C-4C4E5AEC9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F4C7-3128-41D0-BE77-9BA35AD19DF1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406F0BF-94CE-451F-8A6B-EDCC28FB5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EFDE22A-D439-4753-AF85-603940622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36BD-4B8E-40EC-B618-EDCEF8AFA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100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25C40E-890D-479A-8C59-5B05E918A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60BDFA4-8271-4CCE-81D9-8981BF5EF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334EA22-CD47-4D74-ACAE-573B454827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C072AA6-CADA-492B-B2AD-E464F1CE5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F4C7-3128-41D0-BE77-9BA35AD19DF1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BD2BFC4-0FCA-41D3-947A-9A4895077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4611DF7-76EA-422B-814F-2D99FA8F9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36BD-4B8E-40EC-B618-EDCEF8AFA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11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C43C02-C83C-414A-B81E-47361EFA0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88F6B47-42F4-4769-A3DD-27C787D5EC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3C0087A-5A7E-4537-875A-C1BED1AF71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519BF69-CE37-4DA6-909B-C35A43290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F4C7-3128-41D0-BE77-9BA35AD19DF1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3F7A0C4-CEFD-4F16-830D-71C7B7BCA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2EC7F9F-CC71-4A51-B940-874B7AF2F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36BD-4B8E-40EC-B618-EDCEF8AFA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317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62E808-9040-4A82-AD44-95FA9479D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22BEFEE-FBA2-4A01-8322-DBC4440215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D6F8AA-B438-4BCB-AC6D-47E44C657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F4C7-3128-41D0-BE77-9BA35AD19DF1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DC737B-72B7-4F3F-9636-DA0D5F03D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BEB6FC-F2E8-4553-AD30-B8B4A6CF9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36BD-4B8E-40EC-B618-EDCEF8AFA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570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36B4C6A-D3B6-47C8-9297-D19C5F6328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21E730E-E49A-4C58-892D-51B0F7E929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D38271-236C-4512-8371-A29E54C45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F4C7-3128-41D0-BE77-9BA35AD19DF1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D746FFC-A6DE-4DEB-8FCB-0A709E2BC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CE03DA2-279F-453C-9357-6193EEA09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36BD-4B8E-40EC-B618-EDCEF8AFA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836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5FA683-A0E7-40A4-BA25-631705804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91E5D84-9891-4A68-A35D-EDA4EE4576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F2A1273-1E81-4ACA-98A5-2896829270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AF4C7-3128-41D0-BE77-9BA35AD19DF1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932706-5B8B-497B-A0FD-BB9938F7BB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7DDEBB-A306-4D4B-BEC6-38B076534D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A36BD-4B8E-40EC-B618-EDCEF8AFA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5022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andex.ru/video/preview/1386543747734742042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716C75D-113F-404C-A308-7E9BC2539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4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134C16F-4769-4537-92AD-C4ABCD4A9A8F}"/>
              </a:ext>
            </a:extLst>
          </p:cNvPr>
          <p:cNvSpPr txBox="1"/>
          <p:nvPr/>
        </p:nvSpPr>
        <p:spPr>
          <a:xfrm>
            <a:off x="595311" y="1855232"/>
            <a:ext cx="71199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Урок математики </a:t>
            </a:r>
          </a:p>
        </p:txBody>
      </p:sp>
    </p:spTree>
    <p:extLst>
      <p:ext uri="{BB962C8B-B14F-4D97-AF65-F5344CB8AC3E}">
        <p14:creationId xmlns:p14="http://schemas.microsoft.com/office/powerpoint/2010/main" val="540018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716C75D-113F-404C-A308-7E9BC2539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4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A04B999F-B4B2-4CFB-8495-A0843B8FD4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0779005"/>
              </p:ext>
            </p:extLst>
          </p:nvPr>
        </p:nvGraphicFramePr>
        <p:xfrm>
          <a:off x="971551" y="342901"/>
          <a:ext cx="9245564" cy="6345687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5740178">
                  <a:extLst>
                    <a:ext uri="{9D8B030D-6E8A-4147-A177-3AD203B41FA5}">
                      <a16:colId xmlns:a16="http://schemas.microsoft.com/office/drawing/2014/main" val="1406270095"/>
                    </a:ext>
                  </a:extLst>
                </a:gridCol>
                <a:gridCol w="3505386">
                  <a:extLst>
                    <a:ext uri="{9D8B030D-6E8A-4147-A177-3AD203B41FA5}">
                      <a16:colId xmlns:a16="http://schemas.microsoft.com/office/drawing/2014/main" val="254046937"/>
                    </a:ext>
                  </a:extLst>
                </a:gridCol>
              </a:tblGrid>
              <a:tr h="1823156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>
                          <a:effectLst/>
                        </a:rPr>
                        <a:t>Вопрос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03" marR="6020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800" dirty="0">
                        <a:effectLst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>
                          <a:effectLst/>
                        </a:rPr>
                        <a:t>Ответ  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03" marR="60203" marT="0" marB="0"/>
                </a:tc>
                <a:extLst>
                  <a:ext uri="{0D108BD9-81ED-4DB2-BD59-A6C34878D82A}">
                    <a16:rowId xmlns:a16="http://schemas.microsoft.com/office/drawing/2014/main" val="1256126615"/>
                  </a:ext>
                </a:extLst>
              </a:tr>
              <a:tr h="530415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</a:rPr>
                        <a:t>В прямоугольнике все углы прямые?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03" marR="602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03" marR="60203" marT="0" marB="0"/>
                </a:tc>
                <a:extLst>
                  <a:ext uri="{0D108BD9-81ED-4DB2-BD59-A6C34878D82A}">
                    <a16:rowId xmlns:a16="http://schemas.microsoft.com/office/drawing/2014/main" val="3722873311"/>
                  </a:ext>
                </a:extLst>
              </a:tr>
              <a:tr h="530415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</a:rPr>
                        <a:t>В любом прямоугольнике все стороны равны?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03" marR="602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03" marR="60203" marT="0" marB="0"/>
                </a:tc>
                <a:extLst>
                  <a:ext uri="{0D108BD9-81ED-4DB2-BD59-A6C34878D82A}">
                    <a16:rowId xmlns:a16="http://schemas.microsoft.com/office/drawing/2014/main" val="3427835351"/>
                  </a:ext>
                </a:extLst>
              </a:tr>
              <a:tr h="530415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</a:rPr>
                        <a:t>У квадрата все углы прямые?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03" marR="602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03" marR="60203" marT="0" marB="0"/>
                </a:tc>
                <a:extLst>
                  <a:ext uri="{0D108BD9-81ED-4DB2-BD59-A6C34878D82A}">
                    <a16:rowId xmlns:a16="http://schemas.microsoft.com/office/drawing/2014/main" val="1836711042"/>
                  </a:ext>
                </a:extLst>
              </a:tr>
              <a:tr h="530415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</a:rPr>
                        <a:t>При  умножении на 1 любого числа, получится 1?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03" marR="602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03" marR="60203" marT="0" marB="0"/>
                </a:tc>
                <a:extLst>
                  <a:ext uri="{0D108BD9-81ED-4DB2-BD59-A6C34878D82A}">
                    <a16:rowId xmlns:a16="http://schemas.microsoft.com/office/drawing/2014/main" val="2742852691"/>
                  </a:ext>
                </a:extLst>
              </a:tr>
              <a:tr h="530415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</a:rPr>
                        <a:t>При умножении 0 на любое число получится 0?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03" marR="602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03" marR="60203" marT="0" marB="0"/>
                </a:tc>
                <a:extLst>
                  <a:ext uri="{0D108BD9-81ED-4DB2-BD59-A6C34878D82A}">
                    <a16:rowId xmlns:a16="http://schemas.microsoft.com/office/drawing/2014/main" val="2868313997"/>
                  </a:ext>
                </a:extLst>
              </a:tr>
              <a:tr h="110902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</a:rPr>
                        <a:t>У равнобедренного треугольника все стороны равны?</a:t>
                      </a: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03" marR="602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03" marR="60203" marT="0" marB="0"/>
                </a:tc>
                <a:extLst>
                  <a:ext uri="{0D108BD9-81ED-4DB2-BD59-A6C34878D82A}">
                    <a16:rowId xmlns:a16="http://schemas.microsoft.com/office/drawing/2014/main" val="2635068052"/>
                  </a:ext>
                </a:extLst>
              </a:tr>
            </a:tbl>
          </a:graphicData>
        </a:graphic>
      </p:graphicFrame>
      <p:sp>
        <p:nvSpPr>
          <p:cNvPr id="11" name="Равнобедренный треугольник 10">
            <a:extLst>
              <a:ext uri="{FF2B5EF4-FFF2-40B4-BE49-F238E27FC236}">
                <a16:creationId xmlns:a16="http://schemas.microsoft.com/office/drawing/2014/main" id="{D783378D-699F-4DD0-8749-0933ADC3F9F0}"/>
              </a:ext>
            </a:extLst>
          </p:cNvPr>
          <p:cNvSpPr/>
          <p:nvPr/>
        </p:nvSpPr>
        <p:spPr>
          <a:xfrm>
            <a:off x="7967625" y="622301"/>
            <a:ext cx="866775" cy="676275"/>
          </a:xfrm>
          <a:prstGeom prst="triangl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да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F7CAB82E-6060-4F1B-A390-8456F0F31FD5}"/>
              </a:ext>
            </a:extLst>
          </p:cNvPr>
          <p:cNvSpPr/>
          <p:nvPr/>
        </p:nvSpPr>
        <p:spPr>
          <a:xfrm>
            <a:off x="8975689" y="1298576"/>
            <a:ext cx="666750" cy="6762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Нет </a:t>
            </a:r>
            <a:endParaRPr lang="ru-RU" sz="12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375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716C75D-113F-404C-A308-7E9BC2539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4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25A0D56-E7DE-44D9-802C-31ED434EA42E}"/>
              </a:ext>
            </a:extLst>
          </p:cNvPr>
          <p:cNvSpPr txBox="1"/>
          <p:nvPr/>
        </p:nvSpPr>
        <p:spPr>
          <a:xfrm>
            <a:off x="242888" y="1685925"/>
            <a:ext cx="10972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урока: </a:t>
            </a:r>
          </a:p>
          <a:p>
            <a:pPr algn="ctr"/>
            <a:r>
              <a:rPr lang="ru-RU" sz="8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«Виды треугольников» </a:t>
            </a:r>
          </a:p>
        </p:txBody>
      </p:sp>
    </p:spTree>
    <p:extLst>
      <p:ext uri="{BB962C8B-B14F-4D97-AF65-F5344CB8AC3E}">
        <p14:creationId xmlns:p14="http://schemas.microsoft.com/office/powerpoint/2010/main" val="3176143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716C75D-113F-404C-A308-7E9BC2539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4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трелка: шеврон 2">
            <a:extLst>
              <a:ext uri="{FF2B5EF4-FFF2-40B4-BE49-F238E27FC236}">
                <a16:creationId xmlns:a16="http://schemas.microsoft.com/office/drawing/2014/main" id="{F416FFC2-9B48-4453-8E74-2CAB0D09650A}"/>
              </a:ext>
            </a:extLst>
          </p:cNvPr>
          <p:cNvSpPr/>
          <p:nvPr/>
        </p:nvSpPr>
        <p:spPr>
          <a:xfrm>
            <a:off x="200025" y="1557338"/>
            <a:ext cx="571500" cy="1157287"/>
          </a:xfrm>
          <a:prstGeom prst="chevr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Стрелка: шеврон 4">
            <a:extLst>
              <a:ext uri="{FF2B5EF4-FFF2-40B4-BE49-F238E27FC236}">
                <a16:creationId xmlns:a16="http://schemas.microsoft.com/office/drawing/2014/main" id="{B06544D8-0F3B-4038-BDC4-4C06E641C27B}"/>
              </a:ext>
            </a:extLst>
          </p:cNvPr>
          <p:cNvSpPr/>
          <p:nvPr/>
        </p:nvSpPr>
        <p:spPr>
          <a:xfrm>
            <a:off x="200025" y="2986089"/>
            <a:ext cx="571500" cy="1157287"/>
          </a:xfrm>
          <a:prstGeom prst="chevr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Стрелка: шеврон 5">
            <a:extLst>
              <a:ext uri="{FF2B5EF4-FFF2-40B4-BE49-F238E27FC236}">
                <a16:creationId xmlns:a16="http://schemas.microsoft.com/office/drawing/2014/main" id="{80F0307A-FC9C-4837-83CE-0F798C39C434}"/>
              </a:ext>
            </a:extLst>
          </p:cNvPr>
          <p:cNvSpPr/>
          <p:nvPr/>
        </p:nvSpPr>
        <p:spPr>
          <a:xfrm>
            <a:off x="200025" y="4722018"/>
            <a:ext cx="571500" cy="1157287"/>
          </a:xfrm>
          <a:prstGeom prst="chevr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9E23A8-EA0B-4BDD-A02E-933DDB74EAB1}"/>
              </a:ext>
            </a:extLst>
          </p:cNvPr>
          <p:cNvSpPr txBox="1"/>
          <p:nvPr/>
        </p:nvSpPr>
        <p:spPr>
          <a:xfrm>
            <a:off x="485775" y="1462604"/>
            <a:ext cx="44577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УЗНАТЬ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2E209F-4DCB-469E-B597-04C89D14B75C}"/>
              </a:ext>
            </a:extLst>
          </p:cNvPr>
          <p:cNvSpPr txBox="1"/>
          <p:nvPr/>
        </p:nvSpPr>
        <p:spPr>
          <a:xfrm>
            <a:off x="485775" y="3006805"/>
            <a:ext cx="53721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НАУЧИТЬСЯ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94A1C2-8BAE-4652-8B70-4A4F13E7DF52}"/>
              </a:ext>
            </a:extLst>
          </p:cNvPr>
          <p:cNvSpPr txBox="1"/>
          <p:nvPr/>
        </p:nvSpPr>
        <p:spPr>
          <a:xfrm>
            <a:off x="300038" y="4749877"/>
            <a:ext cx="69723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ИСПОЛЬЗОВАТЬ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CE23AF-27B3-4A61-AD8A-975185F081AC}"/>
              </a:ext>
            </a:extLst>
          </p:cNvPr>
          <p:cNvSpPr txBox="1"/>
          <p:nvPr/>
        </p:nvSpPr>
        <p:spPr>
          <a:xfrm>
            <a:off x="485775" y="231240"/>
            <a:ext cx="53721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ЦЕЛИ УРОКА: </a:t>
            </a:r>
          </a:p>
        </p:txBody>
      </p:sp>
    </p:spTree>
    <p:extLst>
      <p:ext uri="{BB962C8B-B14F-4D97-AF65-F5344CB8AC3E}">
        <p14:creationId xmlns:p14="http://schemas.microsoft.com/office/powerpoint/2010/main" val="2349535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716C75D-113F-404C-A308-7E9BC2539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4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E5D432B-7500-4B34-B57F-A8BF9072F8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6388" y="1254355"/>
            <a:ext cx="4938712" cy="43400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2D19593-B564-4B00-9FA7-5170F810A077}"/>
              </a:ext>
            </a:extLst>
          </p:cNvPr>
          <p:cNvSpPr txBox="1"/>
          <p:nvPr/>
        </p:nvSpPr>
        <p:spPr>
          <a:xfrm>
            <a:off x="159545" y="685800"/>
            <a:ext cx="55959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Видео о видах треугольников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D0CD09-FCB2-4D51-9383-78356710BDD9}"/>
              </a:ext>
            </a:extLst>
          </p:cNvPr>
          <p:cNvSpPr txBox="1"/>
          <p:nvPr/>
        </p:nvSpPr>
        <p:spPr>
          <a:xfrm>
            <a:off x="889398" y="6036947"/>
            <a:ext cx="60936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https://yandex.ru/video/preview/13865437477347420424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614028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716C75D-113F-404C-A308-7E9BC2539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4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4B8EBB8-F446-469C-8F8C-E0764050CA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828" t="24044" r="10468" b="8631"/>
          <a:stretch/>
        </p:blipFill>
        <p:spPr>
          <a:xfrm>
            <a:off x="514349" y="247221"/>
            <a:ext cx="10587039" cy="6601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5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716C75D-113F-404C-A308-7E9BC2539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4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80B65CB9-1A8B-4418-9B4F-C8F2E0B2B8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3" y="404813"/>
            <a:ext cx="7038975" cy="45624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icture background">
            <a:extLst>
              <a:ext uri="{FF2B5EF4-FFF2-40B4-BE49-F238E27FC236}">
                <a16:creationId xmlns:a16="http://schemas.microsoft.com/office/drawing/2014/main" id="{BA030314-ABBD-4147-9777-294274902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3130" y="2514600"/>
            <a:ext cx="5566907" cy="39385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1795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716C75D-113F-404C-A308-7E9BC2539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4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102F333A-DAB4-4694-9188-6BF2CD60EE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675" y="0"/>
            <a:ext cx="97710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2033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716C75D-113F-404C-A308-7E9BC2539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4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302B1D0-BB32-4563-84CB-5B998D4AD1B8}"/>
              </a:ext>
            </a:extLst>
          </p:cNvPr>
          <p:cNvSpPr txBox="1"/>
          <p:nvPr/>
        </p:nvSpPr>
        <p:spPr>
          <a:xfrm>
            <a:off x="-757237" y="2900363"/>
            <a:ext cx="77295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Подведем итоги </a:t>
            </a:r>
          </a:p>
        </p:txBody>
      </p:sp>
    </p:spTree>
    <p:extLst>
      <p:ext uri="{BB962C8B-B14F-4D97-AF65-F5344CB8AC3E}">
        <p14:creationId xmlns:p14="http://schemas.microsoft.com/office/powerpoint/2010/main" val="3245101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716C75D-113F-404C-A308-7E9BC2539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4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302B1D0-BB32-4563-84CB-5B998D4AD1B8}"/>
              </a:ext>
            </a:extLst>
          </p:cNvPr>
          <p:cNvSpPr txBox="1"/>
          <p:nvPr/>
        </p:nvSpPr>
        <p:spPr>
          <a:xfrm>
            <a:off x="-928687" y="1185863"/>
            <a:ext cx="772953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урок! </a:t>
            </a:r>
          </a:p>
          <a:p>
            <a:pPr algn="ctr"/>
            <a:endParaRPr lang="ru-RU" sz="4800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48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Хорошего дня!</a:t>
            </a:r>
          </a:p>
          <a:p>
            <a:pPr algn="ctr"/>
            <a:endParaRPr lang="ru-RU" sz="4800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48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Успехов вам!</a:t>
            </a:r>
          </a:p>
        </p:txBody>
      </p:sp>
    </p:spTree>
    <p:extLst>
      <p:ext uri="{BB962C8B-B14F-4D97-AF65-F5344CB8AC3E}">
        <p14:creationId xmlns:p14="http://schemas.microsoft.com/office/powerpoint/2010/main" val="9227778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98</Words>
  <Application>Microsoft Office PowerPoint</Application>
  <PresentationFormat>Широкоэкранный</PresentationFormat>
  <Paragraphs>33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6</cp:revision>
  <dcterms:created xsi:type="dcterms:W3CDTF">2025-04-17T15:29:21Z</dcterms:created>
  <dcterms:modified xsi:type="dcterms:W3CDTF">2025-04-17T15:48:37Z</dcterms:modified>
</cp:coreProperties>
</file>