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61" r:id="rId5"/>
    <p:sldId id="258" r:id="rId6"/>
    <p:sldId id="264" r:id="rId7"/>
    <p:sldId id="26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47F2A5-8CA8-4B7F-9867-702E40DB14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2F21EF2-7649-4256-B01E-B5728A87F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9F4FC5-12B7-4A11-AF6E-D57D2B227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682FDF-4DBD-46BC-B22F-1105541A1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74A6E5-D308-4A40-9A05-F4E7FB651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85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8D0B8-3A25-4BA2-8D50-B5E6DF955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424E76-54E6-4129-93D6-558959412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E4B892-5795-4AAD-B779-CD7F34D4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4E7774-AABE-4773-8F4A-BF018B289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8C7467-64C3-4EEB-B196-4248FB748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281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34FC3-4FC0-4F55-9EF2-456992218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8C7B2D-4FF6-4E49-B0FF-0CD236796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7D62A7-5BF2-40E1-AFCE-8120E510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8B08B6-686E-46BB-BF47-B039DB37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6E70FB-ED0D-4ACC-B2A3-2E6041BA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57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42B7F-BC8A-4860-9648-330C22743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F1C062-B42A-4219-9E7A-49A50DEA49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BFACC6-8CAA-4C58-AD13-FCFB2A669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2987DE-1071-47C4-A018-5CF3CC4E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D77D8C-34C9-4BC7-BC9E-EC8BF00D2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A6C279-8C7E-44BB-935A-A5E578325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99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1DCB6-99BC-4E94-9C3D-F0B887DED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1AD1EF-453C-4892-9B0B-AB481E836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DCCB94-A679-4C09-AF73-3690CED75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34A4AFC-1F4E-4D6D-B7FD-FA936A8B0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BB2FA2-F6D3-4627-AD75-4CE9C61A3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019DB0-8F9D-4134-94F8-C864A927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A8093D9-C23D-47F4-91E0-FFC62487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CE7D11D-B877-4C01-BDD4-805F4160C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46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3A74A-EECA-4E2F-872A-B6806535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3CAEE38-DE8C-4ADC-8926-F47C6CA0B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8868A8-C342-46E9-8387-9D6C41A67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97AEFFF-FB44-4428-AF65-7956BE47E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506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4DDB8F4-71C1-4789-A25C-4C4E5AEC9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406F0BF-94CE-451F-8A6B-EDCC28FB5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FDE22A-D439-4753-AF85-603940622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0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5C40E-890D-479A-8C59-5B05E918A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0BDFA4-8271-4CCE-81D9-8981BF5EF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34EA22-CD47-4D74-ACAE-573B45482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072AA6-CADA-492B-B2AD-E464F1CE5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D2BFC4-0FCA-41D3-947A-9A4895077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611DF7-76EA-422B-814F-2D99FA8F9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11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43C02-C83C-414A-B81E-47361EFA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88F6B47-42F4-4769-A3DD-27C787D5E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C0087A-5A7E-4537-875A-C1BED1AF7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19BF69-CE37-4DA6-909B-C35A43290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F7A0C4-CEFD-4F16-830D-71C7B7BC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EC7F9F-CC71-4A51-B940-874B7AF2F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31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2E808-9040-4A82-AD44-95FA9479D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2BEFEE-FBA2-4A01-8322-DBC444021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D6F8AA-B438-4BCB-AC6D-47E44C657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DC737B-72B7-4F3F-9636-DA0D5F03D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BEB6FC-F2E8-4553-AD30-B8B4A6CF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570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36B4C6A-D3B6-47C8-9297-D19C5F632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1E730E-E49A-4C58-892D-51B0F7E92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D38271-236C-4512-8371-A29E54C45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746FFC-A6DE-4DEB-8FCB-0A709E2B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E03DA2-279F-453C-9357-6193EEA09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83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5FA683-A0E7-40A4-BA25-631705804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1E5D84-9891-4A68-A35D-EDA4EE457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2A1273-1E81-4ACA-98A5-2896829270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932706-5B8B-497B-A0FD-BB9938F7B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7DDEBB-A306-4D4B-BEC6-38B076534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02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34C16F-4769-4537-92AD-C4ABCD4A9A8F}"/>
              </a:ext>
            </a:extLst>
          </p:cNvPr>
          <p:cNvSpPr txBox="1"/>
          <p:nvPr/>
        </p:nvSpPr>
        <p:spPr>
          <a:xfrm>
            <a:off x="595311" y="1855232"/>
            <a:ext cx="71199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математики </a:t>
            </a:r>
          </a:p>
        </p:txBody>
      </p:sp>
    </p:spTree>
    <p:extLst>
      <p:ext uri="{BB962C8B-B14F-4D97-AF65-F5344CB8AC3E}">
        <p14:creationId xmlns:p14="http://schemas.microsoft.com/office/powerpoint/2010/main" val="540018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A04B999F-B4B2-4CFB-8495-A0843B8FD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409630"/>
              </p:ext>
            </p:extLst>
          </p:nvPr>
        </p:nvGraphicFramePr>
        <p:xfrm>
          <a:off x="971551" y="342901"/>
          <a:ext cx="9245564" cy="6276919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5740178">
                  <a:extLst>
                    <a:ext uri="{9D8B030D-6E8A-4147-A177-3AD203B41FA5}">
                      <a16:colId xmlns:a16="http://schemas.microsoft.com/office/drawing/2014/main" val="1406270095"/>
                    </a:ext>
                  </a:extLst>
                </a:gridCol>
                <a:gridCol w="3505386">
                  <a:extLst>
                    <a:ext uri="{9D8B030D-6E8A-4147-A177-3AD203B41FA5}">
                      <a16:colId xmlns:a16="http://schemas.microsoft.com/office/drawing/2014/main" val="254046937"/>
                    </a:ext>
                  </a:extLst>
                </a:gridCol>
              </a:tblGrid>
              <a:tr h="182315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Вопрос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8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Ответ  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extLst>
                  <a:ext uri="{0D108BD9-81ED-4DB2-BD59-A6C34878D82A}">
                    <a16:rowId xmlns:a16="http://schemas.microsoft.com/office/drawing/2014/main" val="1256126615"/>
                  </a:ext>
                </a:extLst>
              </a:tr>
              <a:tr h="53041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Увеличьте 3 в 4 раза. И получите 15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extLst>
                  <a:ext uri="{0D108BD9-81ED-4DB2-BD59-A6C34878D82A}">
                    <a16:rowId xmlns:a16="http://schemas.microsoft.com/office/drawing/2014/main" val="3722873311"/>
                  </a:ext>
                </a:extLst>
              </a:tr>
              <a:tr h="53041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 больше чем 3 в 6 раз?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extLst>
                  <a:ext uri="{0D108BD9-81ED-4DB2-BD59-A6C34878D82A}">
                    <a16:rowId xmlns:a16="http://schemas.microsoft.com/office/drawing/2014/main" val="3427835351"/>
                  </a:ext>
                </a:extLst>
              </a:tr>
              <a:tr h="53041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Произведение чисел 8 и 3  будет равно 20.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extLst>
                  <a:ext uri="{0D108BD9-81ED-4DB2-BD59-A6C34878D82A}">
                    <a16:rowId xmlns:a16="http://schemas.microsoft.com/office/drawing/2014/main" val="1836711042"/>
                  </a:ext>
                </a:extLst>
              </a:tr>
              <a:tr h="53041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4+ 2*2=12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extLst>
                  <a:ext uri="{0D108BD9-81ED-4DB2-BD59-A6C34878D82A}">
                    <a16:rowId xmlns:a16="http://schemas.microsoft.com/office/drawing/2014/main" val="2742852691"/>
                  </a:ext>
                </a:extLst>
              </a:tr>
            </a:tbl>
          </a:graphicData>
        </a:graphic>
      </p:graphicFrame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D783378D-699F-4DD0-8749-0933ADC3F9F0}"/>
              </a:ext>
            </a:extLst>
          </p:cNvPr>
          <p:cNvSpPr/>
          <p:nvPr/>
        </p:nvSpPr>
        <p:spPr>
          <a:xfrm>
            <a:off x="7967625" y="622301"/>
            <a:ext cx="866775" cy="676275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да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7CAB82E-6060-4F1B-A390-8456F0F31FD5}"/>
              </a:ext>
            </a:extLst>
          </p:cNvPr>
          <p:cNvSpPr/>
          <p:nvPr/>
        </p:nvSpPr>
        <p:spPr>
          <a:xfrm>
            <a:off x="8975689" y="1298576"/>
            <a:ext cx="666750" cy="6762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Нет </a:t>
            </a:r>
            <a:endParaRPr lang="ru-RU" sz="1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37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5A0D56-E7DE-44D9-802C-31ED434EA42E}"/>
              </a:ext>
            </a:extLst>
          </p:cNvPr>
          <p:cNvSpPr txBox="1"/>
          <p:nvPr/>
        </p:nvSpPr>
        <p:spPr>
          <a:xfrm>
            <a:off x="242888" y="1685925"/>
            <a:ext cx="10972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урока: </a:t>
            </a:r>
          </a:p>
          <a:p>
            <a:pPr algn="ctr"/>
            <a:r>
              <a:rPr lang="ru-RU" sz="8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«Порядок действий» </a:t>
            </a:r>
          </a:p>
        </p:txBody>
      </p:sp>
    </p:spTree>
    <p:extLst>
      <p:ext uri="{BB962C8B-B14F-4D97-AF65-F5344CB8AC3E}">
        <p14:creationId xmlns:p14="http://schemas.microsoft.com/office/powerpoint/2010/main" val="3176143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трелка: шеврон 2">
            <a:extLst>
              <a:ext uri="{FF2B5EF4-FFF2-40B4-BE49-F238E27FC236}">
                <a16:creationId xmlns:a16="http://schemas.microsoft.com/office/drawing/2014/main" id="{F416FFC2-9B48-4453-8E74-2CAB0D09650A}"/>
              </a:ext>
            </a:extLst>
          </p:cNvPr>
          <p:cNvSpPr/>
          <p:nvPr/>
        </p:nvSpPr>
        <p:spPr>
          <a:xfrm>
            <a:off x="200025" y="1557338"/>
            <a:ext cx="571500" cy="1157287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Стрелка: шеврон 4">
            <a:extLst>
              <a:ext uri="{FF2B5EF4-FFF2-40B4-BE49-F238E27FC236}">
                <a16:creationId xmlns:a16="http://schemas.microsoft.com/office/drawing/2014/main" id="{B06544D8-0F3B-4038-BDC4-4C06E641C27B}"/>
              </a:ext>
            </a:extLst>
          </p:cNvPr>
          <p:cNvSpPr/>
          <p:nvPr/>
        </p:nvSpPr>
        <p:spPr>
          <a:xfrm>
            <a:off x="200025" y="2986089"/>
            <a:ext cx="571500" cy="1157287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: шеврон 5">
            <a:extLst>
              <a:ext uri="{FF2B5EF4-FFF2-40B4-BE49-F238E27FC236}">
                <a16:creationId xmlns:a16="http://schemas.microsoft.com/office/drawing/2014/main" id="{80F0307A-FC9C-4837-83CE-0F798C39C434}"/>
              </a:ext>
            </a:extLst>
          </p:cNvPr>
          <p:cNvSpPr/>
          <p:nvPr/>
        </p:nvSpPr>
        <p:spPr>
          <a:xfrm>
            <a:off x="200025" y="4722018"/>
            <a:ext cx="571500" cy="1157287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9E23A8-EA0B-4BDD-A02E-933DDB74EAB1}"/>
              </a:ext>
            </a:extLst>
          </p:cNvPr>
          <p:cNvSpPr txBox="1"/>
          <p:nvPr/>
        </p:nvSpPr>
        <p:spPr>
          <a:xfrm>
            <a:off x="485775" y="1462604"/>
            <a:ext cx="4457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УЗНАТЬ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E209F-4DCB-469E-B597-04C89D14B75C}"/>
              </a:ext>
            </a:extLst>
          </p:cNvPr>
          <p:cNvSpPr txBox="1"/>
          <p:nvPr/>
        </p:nvSpPr>
        <p:spPr>
          <a:xfrm>
            <a:off x="485775" y="3006805"/>
            <a:ext cx="5372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НАУЧИТЬСЯ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94A1C2-8BAE-4652-8B70-4A4F13E7DF52}"/>
              </a:ext>
            </a:extLst>
          </p:cNvPr>
          <p:cNvSpPr txBox="1"/>
          <p:nvPr/>
        </p:nvSpPr>
        <p:spPr>
          <a:xfrm>
            <a:off x="300038" y="4749877"/>
            <a:ext cx="69723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ИСПОЛЬЗОВАТЬ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CE23AF-27B3-4A61-AD8A-975185F081AC}"/>
              </a:ext>
            </a:extLst>
          </p:cNvPr>
          <p:cNvSpPr txBox="1"/>
          <p:nvPr/>
        </p:nvSpPr>
        <p:spPr>
          <a:xfrm>
            <a:off x="485775" y="231240"/>
            <a:ext cx="5372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УРОКА: </a:t>
            </a:r>
          </a:p>
        </p:txBody>
      </p:sp>
    </p:spTree>
    <p:extLst>
      <p:ext uri="{BB962C8B-B14F-4D97-AF65-F5344CB8AC3E}">
        <p14:creationId xmlns:p14="http://schemas.microsoft.com/office/powerpoint/2010/main" val="234953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3BA3EF-B6EC-41D8-8225-BE76B12928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61" t="25495" r="15544" b="22692"/>
          <a:stretch/>
        </p:blipFill>
        <p:spPr>
          <a:xfrm>
            <a:off x="395042" y="473765"/>
            <a:ext cx="11401915" cy="591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02B1D0-BB32-4563-84CB-5B998D4AD1B8}"/>
              </a:ext>
            </a:extLst>
          </p:cNvPr>
          <p:cNvSpPr txBox="1"/>
          <p:nvPr/>
        </p:nvSpPr>
        <p:spPr>
          <a:xfrm>
            <a:off x="-757237" y="2900363"/>
            <a:ext cx="7729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Подведем итоги </a:t>
            </a:r>
          </a:p>
        </p:txBody>
      </p:sp>
    </p:spTree>
    <p:extLst>
      <p:ext uri="{BB962C8B-B14F-4D97-AF65-F5344CB8AC3E}">
        <p14:creationId xmlns:p14="http://schemas.microsoft.com/office/powerpoint/2010/main" val="3245101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02B1D0-BB32-4563-84CB-5B998D4AD1B8}"/>
              </a:ext>
            </a:extLst>
          </p:cNvPr>
          <p:cNvSpPr txBox="1"/>
          <p:nvPr/>
        </p:nvSpPr>
        <p:spPr>
          <a:xfrm>
            <a:off x="-928687" y="1185863"/>
            <a:ext cx="772953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урок! </a:t>
            </a:r>
          </a:p>
          <a:p>
            <a:pPr algn="ctr"/>
            <a:endParaRPr lang="ru-RU" sz="48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Хорошего дня!</a:t>
            </a:r>
          </a:p>
          <a:p>
            <a:pPr algn="ctr"/>
            <a:endParaRPr lang="ru-RU" sz="48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Успехов вам!</a:t>
            </a:r>
          </a:p>
        </p:txBody>
      </p:sp>
    </p:spTree>
    <p:extLst>
      <p:ext uri="{BB962C8B-B14F-4D97-AF65-F5344CB8AC3E}">
        <p14:creationId xmlns:p14="http://schemas.microsoft.com/office/powerpoint/2010/main" val="922777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65</Words>
  <Application>Microsoft Office PowerPoint</Application>
  <PresentationFormat>Широкоэкранный</PresentationFormat>
  <Paragraphs>27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9</cp:revision>
  <dcterms:created xsi:type="dcterms:W3CDTF">2025-04-17T15:29:21Z</dcterms:created>
  <dcterms:modified xsi:type="dcterms:W3CDTF">2025-04-17T15:54:43Z</dcterms:modified>
</cp:coreProperties>
</file>