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66" r:id="rId5"/>
    <p:sldId id="261" r:id="rId6"/>
    <p:sldId id="267" r:id="rId7"/>
    <p:sldId id="262" r:id="rId8"/>
    <p:sldId id="258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47F2A5-8CA8-4B7F-9867-702E40DB14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2F21EF2-7649-4256-B01E-B5728A87F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9F4FC5-12B7-4A11-AF6E-D57D2B227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682FDF-4DBD-46BC-B22F-1105541A1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74A6E5-D308-4A40-9A05-F4E7FB651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853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88D0B8-3A25-4BA2-8D50-B5E6DF955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424E76-54E6-4129-93D6-558959412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E4B892-5795-4AAD-B779-CD7F34D4D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4E7774-AABE-4773-8F4A-BF018B289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8C7467-64C3-4EEB-B196-4248FB748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281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434FC3-4FC0-4F55-9EF2-456992218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8C7B2D-4FF6-4E49-B0FF-0CD236796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7D62A7-5BF2-40E1-AFCE-8120E510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8B08B6-686E-46BB-BF47-B039DB37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6E70FB-ED0D-4ACC-B2A3-2E6041BA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57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642B7F-BC8A-4860-9648-330C22743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F1C062-B42A-4219-9E7A-49A50DEA49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BFACC6-8CAA-4C58-AD13-FCFB2A669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2987DE-1071-47C4-A018-5CF3CC4E2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D77D8C-34C9-4BC7-BC9E-EC8BF00D2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A6C279-8C7E-44BB-935A-A5E578325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99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61DCB6-99BC-4E94-9C3D-F0B887DED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1AD1EF-453C-4892-9B0B-AB481E836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DCCB94-A679-4C09-AF73-3690CED75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34A4AFC-1F4E-4D6D-B7FD-FA936A8B0F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BB2FA2-F6D3-4627-AD75-4CE9C61A30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019DB0-8F9D-4134-94F8-C864A9273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A8093D9-C23D-47F4-91E0-FFC624878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CE7D11D-B877-4C01-BDD4-805F4160C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46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3A74A-EECA-4E2F-872A-B6806535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3CAEE38-DE8C-4ADC-8926-F47C6CA0B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F8868A8-C342-46E9-8387-9D6C41A67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97AEFFF-FB44-4428-AF65-7956BE47E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506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4DDB8F4-71C1-4789-A25C-4C4E5AEC9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406F0BF-94CE-451F-8A6B-EDCC28FB5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FDE22A-D439-4753-AF85-603940622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10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5C40E-890D-479A-8C59-5B05E918A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0BDFA4-8271-4CCE-81D9-8981BF5EF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34EA22-CD47-4D74-ACAE-573B45482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072AA6-CADA-492B-B2AD-E464F1CE5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D2BFC4-0FCA-41D3-947A-9A4895077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611DF7-76EA-422B-814F-2D99FA8F9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11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C43C02-C83C-414A-B81E-47361EFA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88F6B47-42F4-4769-A3DD-27C787D5EC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C0087A-5A7E-4537-875A-C1BED1AF71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19BF69-CE37-4DA6-909B-C35A43290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F7A0C4-CEFD-4F16-830D-71C7B7BC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EC7F9F-CC71-4A51-B940-874B7AF2F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317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2E808-9040-4A82-AD44-95FA9479D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2BEFEE-FBA2-4A01-8322-DBC4440215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D6F8AA-B438-4BCB-AC6D-47E44C657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DC737B-72B7-4F3F-9636-DA0D5F03D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BEB6FC-F2E8-4553-AD30-B8B4A6CF9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570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36B4C6A-D3B6-47C8-9297-D19C5F632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1E730E-E49A-4C58-892D-51B0F7E92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D38271-236C-4512-8371-A29E54C45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746FFC-A6DE-4DEB-8FCB-0A709E2BC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E03DA2-279F-453C-9357-6193EEA09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836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5FA683-A0E7-40A4-BA25-631705804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1E5D84-9891-4A68-A35D-EDA4EE457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2A1273-1E81-4ACA-98A5-2896829270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AF4C7-3128-41D0-BE77-9BA35AD19DF1}" type="datetimeFigureOut">
              <a:rPr lang="ru-RU" smtClean="0"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932706-5B8B-497B-A0FD-BB9938F7BB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7DDEBB-A306-4D4B-BEC6-38B076534D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A36BD-4B8E-40EC-B618-EDCEF8AFA6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022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andex.ru/video/preview/1522833612038320332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34C16F-4769-4537-92AD-C4ABCD4A9A8F}"/>
              </a:ext>
            </a:extLst>
          </p:cNvPr>
          <p:cNvSpPr txBox="1"/>
          <p:nvPr/>
        </p:nvSpPr>
        <p:spPr>
          <a:xfrm>
            <a:off x="595311" y="1855232"/>
            <a:ext cx="71199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математики </a:t>
            </a:r>
          </a:p>
        </p:txBody>
      </p:sp>
    </p:spTree>
    <p:extLst>
      <p:ext uri="{BB962C8B-B14F-4D97-AF65-F5344CB8AC3E}">
        <p14:creationId xmlns:p14="http://schemas.microsoft.com/office/powerpoint/2010/main" val="540018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80C375-DE6B-41A7-A790-083EC8657167}"/>
              </a:ext>
            </a:extLst>
          </p:cNvPr>
          <p:cNvSpPr txBox="1"/>
          <p:nvPr/>
        </p:nvSpPr>
        <p:spPr>
          <a:xfrm>
            <a:off x="397566" y="372763"/>
            <a:ext cx="7805530" cy="5719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конфет разделили на 5 детей поровну, сколько конфет получил каждый?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яблок поделили между собой 3 ученика, сколько яблок у каждого?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arenR"/>
            </a:pPr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 пирожных раздали 4 детям, каждому поровну. Сколько пирожных у каждого?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</a:pPr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приятеля разделили 1 апельсин, сколько получил каждый?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37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5A0D56-E7DE-44D9-802C-31ED434EA42E}"/>
              </a:ext>
            </a:extLst>
          </p:cNvPr>
          <p:cNvSpPr txBox="1"/>
          <p:nvPr/>
        </p:nvSpPr>
        <p:spPr>
          <a:xfrm>
            <a:off x="242888" y="1685925"/>
            <a:ext cx="67012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урока: </a:t>
            </a:r>
          </a:p>
          <a:p>
            <a:pPr algn="ctr"/>
            <a:r>
              <a:rPr lang="ru-RU" sz="8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«Доли» </a:t>
            </a:r>
          </a:p>
        </p:txBody>
      </p:sp>
    </p:spTree>
    <p:extLst>
      <p:ext uri="{BB962C8B-B14F-4D97-AF65-F5344CB8AC3E}">
        <p14:creationId xmlns:p14="http://schemas.microsoft.com/office/powerpoint/2010/main" val="3176143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D17E4D61-1EF3-4641-BD34-C84DDE8E6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034" y="-145774"/>
            <a:ext cx="2902824" cy="269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CAD6F74A-D5E6-4E5C-9BC2-E006E9A3A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532" y="536713"/>
            <a:ext cx="2902824" cy="269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841F2A3F-66B3-4FBB-B90F-3C2192C03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314" y="-1"/>
            <a:ext cx="2902824" cy="269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49257E8A-391A-4040-85DB-F9456ED0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40332"/>
            <a:ext cx="3489256" cy="221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Picture background">
            <a:extLst>
              <a:ext uri="{FF2B5EF4-FFF2-40B4-BE49-F238E27FC236}">
                <a16:creationId xmlns:a16="http://schemas.microsoft.com/office/drawing/2014/main" id="{1920EE0E-E0AC-4BE5-A626-650EF443E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607" y="4549089"/>
            <a:ext cx="3489256" cy="221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D496CE92-2D51-42A6-AD55-E4B8F9485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961" y="2826451"/>
            <a:ext cx="3489256" cy="221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369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трелка: шеврон 2">
            <a:extLst>
              <a:ext uri="{FF2B5EF4-FFF2-40B4-BE49-F238E27FC236}">
                <a16:creationId xmlns:a16="http://schemas.microsoft.com/office/drawing/2014/main" id="{F416FFC2-9B48-4453-8E74-2CAB0D09650A}"/>
              </a:ext>
            </a:extLst>
          </p:cNvPr>
          <p:cNvSpPr/>
          <p:nvPr/>
        </p:nvSpPr>
        <p:spPr>
          <a:xfrm>
            <a:off x="200025" y="1557338"/>
            <a:ext cx="571500" cy="1157287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Стрелка: шеврон 4">
            <a:extLst>
              <a:ext uri="{FF2B5EF4-FFF2-40B4-BE49-F238E27FC236}">
                <a16:creationId xmlns:a16="http://schemas.microsoft.com/office/drawing/2014/main" id="{B06544D8-0F3B-4038-BDC4-4C06E641C27B}"/>
              </a:ext>
            </a:extLst>
          </p:cNvPr>
          <p:cNvSpPr/>
          <p:nvPr/>
        </p:nvSpPr>
        <p:spPr>
          <a:xfrm>
            <a:off x="200025" y="2986089"/>
            <a:ext cx="571500" cy="1157287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трелка: шеврон 5">
            <a:extLst>
              <a:ext uri="{FF2B5EF4-FFF2-40B4-BE49-F238E27FC236}">
                <a16:creationId xmlns:a16="http://schemas.microsoft.com/office/drawing/2014/main" id="{80F0307A-FC9C-4837-83CE-0F798C39C434}"/>
              </a:ext>
            </a:extLst>
          </p:cNvPr>
          <p:cNvSpPr/>
          <p:nvPr/>
        </p:nvSpPr>
        <p:spPr>
          <a:xfrm>
            <a:off x="200025" y="4722018"/>
            <a:ext cx="571500" cy="1157287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9E23A8-EA0B-4BDD-A02E-933DDB74EAB1}"/>
              </a:ext>
            </a:extLst>
          </p:cNvPr>
          <p:cNvSpPr txBox="1"/>
          <p:nvPr/>
        </p:nvSpPr>
        <p:spPr>
          <a:xfrm>
            <a:off x="485775" y="1462604"/>
            <a:ext cx="44577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УЗНАТЬ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E209F-4DCB-469E-B597-04C89D14B75C}"/>
              </a:ext>
            </a:extLst>
          </p:cNvPr>
          <p:cNvSpPr txBox="1"/>
          <p:nvPr/>
        </p:nvSpPr>
        <p:spPr>
          <a:xfrm>
            <a:off x="485775" y="3006805"/>
            <a:ext cx="5372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НАУЧИТЬСЯ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94A1C2-8BAE-4652-8B70-4A4F13E7DF52}"/>
              </a:ext>
            </a:extLst>
          </p:cNvPr>
          <p:cNvSpPr txBox="1"/>
          <p:nvPr/>
        </p:nvSpPr>
        <p:spPr>
          <a:xfrm>
            <a:off x="300038" y="4749877"/>
            <a:ext cx="69723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ИСПОЛЬЗОВАТЬ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CE23AF-27B3-4A61-AD8A-975185F081AC}"/>
              </a:ext>
            </a:extLst>
          </p:cNvPr>
          <p:cNvSpPr txBox="1"/>
          <p:nvPr/>
        </p:nvSpPr>
        <p:spPr>
          <a:xfrm>
            <a:off x="485775" y="231240"/>
            <a:ext cx="5372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УРОКА: </a:t>
            </a:r>
          </a:p>
        </p:txBody>
      </p:sp>
    </p:spTree>
    <p:extLst>
      <p:ext uri="{BB962C8B-B14F-4D97-AF65-F5344CB8AC3E}">
        <p14:creationId xmlns:p14="http://schemas.microsoft.com/office/powerpoint/2010/main" val="2349535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D19593-B564-4B00-9FA7-5170F810A077}"/>
              </a:ext>
            </a:extLst>
          </p:cNvPr>
          <p:cNvSpPr txBox="1"/>
          <p:nvPr/>
        </p:nvSpPr>
        <p:spPr>
          <a:xfrm>
            <a:off x="318571" y="1798983"/>
            <a:ext cx="55959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Долька – это часть от целого </a:t>
            </a:r>
          </a:p>
        </p:txBody>
      </p:sp>
    </p:spTree>
    <p:extLst>
      <p:ext uri="{BB962C8B-B14F-4D97-AF65-F5344CB8AC3E}">
        <p14:creationId xmlns:p14="http://schemas.microsoft.com/office/powerpoint/2010/main" val="425365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D19593-B564-4B00-9FA7-5170F810A077}"/>
              </a:ext>
            </a:extLst>
          </p:cNvPr>
          <p:cNvSpPr txBox="1"/>
          <p:nvPr/>
        </p:nvSpPr>
        <p:spPr>
          <a:xfrm>
            <a:off x="159545" y="685800"/>
            <a:ext cx="55959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Видео </a:t>
            </a:r>
          </a:p>
          <a:p>
            <a:pPr algn="ctr"/>
            <a:r>
              <a:rPr lang="ru-RU" sz="5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«Мы делили апельсин»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FEB4B8-29FA-462D-BFD8-A80C163A4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787" y="443218"/>
            <a:ext cx="6159102" cy="49888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395A15-CE06-4211-B25F-D7A9A1C8AD2E}"/>
              </a:ext>
            </a:extLst>
          </p:cNvPr>
          <p:cNvSpPr txBox="1"/>
          <p:nvPr/>
        </p:nvSpPr>
        <p:spPr>
          <a:xfrm>
            <a:off x="675861" y="6019872"/>
            <a:ext cx="69838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hlinkClick r:id="rId4"/>
              </a:rPr>
              <a:t>https://yandex.ru/video/preview/15228336120383203324</a:t>
            </a:r>
            <a:r>
              <a:rPr lang="ru-RU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4028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9A3527-2103-4310-A666-EA4C051EB5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96" t="31295" r="10544" b="13219"/>
          <a:stretch/>
        </p:blipFill>
        <p:spPr>
          <a:xfrm>
            <a:off x="437322" y="318051"/>
            <a:ext cx="11118574" cy="570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02B1D0-BB32-4563-84CB-5B998D4AD1B8}"/>
              </a:ext>
            </a:extLst>
          </p:cNvPr>
          <p:cNvSpPr txBox="1"/>
          <p:nvPr/>
        </p:nvSpPr>
        <p:spPr>
          <a:xfrm>
            <a:off x="-757237" y="2900363"/>
            <a:ext cx="7729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Подведем итоги </a:t>
            </a:r>
          </a:p>
        </p:txBody>
      </p:sp>
    </p:spTree>
    <p:extLst>
      <p:ext uri="{BB962C8B-B14F-4D97-AF65-F5344CB8AC3E}">
        <p14:creationId xmlns:p14="http://schemas.microsoft.com/office/powerpoint/2010/main" val="3245101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716C75D-113F-404C-A308-7E9BC253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02B1D0-BB32-4563-84CB-5B998D4AD1B8}"/>
              </a:ext>
            </a:extLst>
          </p:cNvPr>
          <p:cNvSpPr txBox="1"/>
          <p:nvPr/>
        </p:nvSpPr>
        <p:spPr>
          <a:xfrm>
            <a:off x="-928687" y="1185863"/>
            <a:ext cx="772953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урок! </a:t>
            </a:r>
          </a:p>
          <a:p>
            <a:pPr algn="ctr"/>
            <a:endParaRPr lang="ru-RU" sz="48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Хорошего дня!</a:t>
            </a:r>
          </a:p>
          <a:p>
            <a:pPr algn="ctr"/>
            <a:endParaRPr lang="ru-RU" sz="48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8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Успехов вам!</a:t>
            </a:r>
          </a:p>
        </p:txBody>
      </p:sp>
    </p:spTree>
    <p:extLst>
      <p:ext uri="{BB962C8B-B14F-4D97-AF65-F5344CB8AC3E}">
        <p14:creationId xmlns:p14="http://schemas.microsoft.com/office/powerpoint/2010/main" val="9227778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99</Words>
  <Application>Microsoft Office PowerPoint</Application>
  <PresentationFormat>Широкоэкранный</PresentationFormat>
  <Paragraphs>21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11</cp:revision>
  <dcterms:created xsi:type="dcterms:W3CDTF">2025-04-17T15:29:21Z</dcterms:created>
  <dcterms:modified xsi:type="dcterms:W3CDTF">2025-04-17T16:07:22Z</dcterms:modified>
</cp:coreProperties>
</file>