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9883" autoAdjust="0"/>
  </p:normalViewPr>
  <p:slideViewPr>
    <p:cSldViewPr snapToGrid="0">
      <p:cViewPr varScale="1">
        <p:scale>
          <a:sx n="86" d="100"/>
          <a:sy n="86" d="100"/>
        </p:scale>
        <p:origin x="410" y="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316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057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5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515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653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06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332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1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490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02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621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752EC-E4EC-4954-AB65-779C435A6E61}" type="datetimeFigureOut">
              <a:rPr lang="ru-RU" smtClean="0"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F385F-60D5-48A2-8D42-811F34385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54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4014" y="349857"/>
            <a:ext cx="9363986" cy="2965837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 проект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 младшей - средней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группе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Скоро, скоро Новый год!»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57676" y="3951798"/>
            <a:ext cx="5271715" cy="1306002"/>
          </a:xfrm>
        </p:spPr>
        <p:txBody>
          <a:bodyPr/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Малофеева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14729" y="6135282"/>
            <a:ext cx="33926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Декабрь-Январь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2022-2023г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kson-first-snow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4849" y="486980"/>
            <a:ext cx="1676340" cy="134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95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3829" y="365124"/>
            <a:ext cx="9382539" cy="588327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</a:t>
            </a: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Организовывать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виды детской деятельности вокруг темы Нового года и новогоднего праздника.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Формировать положительный эмоциональный фон при подготовке к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празднику.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Не бояться сказочных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героев.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•Формировать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детей о новогодней елке; создать предметно-развивающую среду в группе, которая позволит расширить знания детей 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празднике.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•Развивать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•Привлекать родителей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разнообразному участию в подготовке к празднику и 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•Закладывать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праздничной культуры.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753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0824" y="1640541"/>
            <a:ext cx="9016625" cy="35051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sz="27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7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Важное место в данном проекте занимает изучение и сохранение традиций празднования Нового года, что помогает удовлетворить познавательный интерес детей к этому празднику. Многообразие, богатство, духовная мудрость жизни наших предков занимает особое место в воспитании ребёнка. Проект ориентирован на детей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2-5 лет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позволяет создать радостную эмоциональную атмосферу в преддверии новогоднего праздника.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Заинтересовать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жизнью группы и ДОУ, что тоже способствует развитию ребенку.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269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1812" y="365125"/>
            <a:ext cx="8511988" cy="57577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проекта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творческий,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долгосрочный 1 месяц (декабрь).</a:t>
            </a:r>
            <a:r>
              <a:rPr lang="ru-RU" dirty="0"/>
              <a:t/>
            </a:r>
            <a:br>
              <a:rPr lang="ru-RU" dirty="0"/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педагог, дети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младшей – средней группы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родители.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работа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Украшение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Организация предметно-развивающей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Подбор иллюстраций, сюжетных картинок и картин по теме, а также подбор соответствующей литературы для чтения, дидактических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Подбор материалов для творчества (бросовый, вата, бумага, крупа,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макароны, краски, кисточки, непроливайки, цветная бумага, картон, клей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мн.др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991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0776" y="365125"/>
            <a:ext cx="8503023" cy="6403228"/>
          </a:xfrm>
        </p:spPr>
        <p:txBody>
          <a:bodyPr>
            <a:normAutofit/>
          </a:bodyPr>
          <a:lstStyle/>
          <a:p>
            <a:pPr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Прогнозируемые результаты проекта: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 процессе бесед, чтения художественной литературы, интегрированных тематических занятий расширить знания и представления детей о праздновании Нового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атрибутики, персонажах.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Раскрыть возможности и творческие способности детей через разнообразные виды деятельности.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проекта: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Непосредственно – образовательная деятельность, познавательно-игровая деятельность, игры, беседы, наблюдения, совместные игры. Творческая мастерская.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48534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8000">
        <p:push dir="u"/>
      </p:transition>
    </mc:Choice>
    <mc:Fallback>
      <p:transition advTm="8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0776" y="1"/>
            <a:ext cx="8503023" cy="6078070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деятельность воспитателя и детей.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Чтение художественной литературы: рассказов, сказок,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потешек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отгадывание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загадок.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Разучивание стихов, песен к новому году.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Игры: словесные, подвижные.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Рассматривание сюжетных картинок по теме «Зима», «Дед Мороз у новогодней елки», «Дед Мороз спешит на праздник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Совместная работа детей с родителями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Просмотр мультфильмов про Новый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Раскраски новогодних картинок (Елочная игрушка,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варежка,)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Аппликации и рисование в нетрадиционном стиле.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игры.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42047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0776" y="1"/>
            <a:ext cx="8503023" cy="6078070"/>
          </a:xfrm>
        </p:spPr>
        <p:txBody>
          <a:bodyPr>
            <a:normAutofit/>
          </a:bodyPr>
          <a:lstStyle/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38" y="178484"/>
            <a:ext cx="3859034" cy="2894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910" y="110366"/>
            <a:ext cx="3980971" cy="2856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426" y="3220365"/>
            <a:ext cx="4464455" cy="3348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2333" y="3220364"/>
            <a:ext cx="2896727" cy="3348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397072" y="800186"/>
            <a:ext cx="341683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Рассматривание сюжетных картинок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теме: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«Зима», «Дед Мороз у новогодней елки», «Дед Мороз спешит на праздник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«Зима в лесу», «Зимняя одежда», «Зимние забавы».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763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5806" y="3641698"/>
            <a:ext cx="3975650" cy="2981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806" y="255591"/>
            <a:ext cx="3986256" cy="2989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1914" y="255591"/>
            <a:ext cx="3986256" cy="2989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944306" y="3384523"/>
            <a:ext cx="43815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Заучивание песен, стихотворений, пальчиковых гимнастик.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с музыкальным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оформлением 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Новогодний паровозик», «Возле елочки гуляют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малыши-карандаши», «Снегопад» Цель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развитие музыкального слуха, внимания, формирование умения совершать простые танцевальные движения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871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061" y="119270"/>
            <a:ext cx="3848431" cy="2886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0325" y="119270"/>
            <a:ext cx="3856384" cy="28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630" y="3302855"/>
            <a:ext cx="4394422" cy="3295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133725" y="3702905"/>
            <a:ext cx="28289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НОД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елки»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обучать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навыкам составления рассказа про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елку.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078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020" y="3538552"/>
            <a:ext cx="2362529" cy="3150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957" y="81722"/>
            <a:ext cx="2509632" cy="3346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185075" y="81722"/>
            <a:ext cx="2509632" cy="3346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4185" y="81722"/>
            <a:ext cx="2489586" cy="3346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185" y="3483224"/>
            <a:ext cx="2674620" cy="3260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822785" y="4029033"/>
            <a:ext cx="2311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Обрывная аппликация "Ёлочный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396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261" y="3375025"/>
            <a:ext cx="2390775" cy="3187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212" y="66676"/>
            <a:ext cx="2290763" cy="3054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5945" y="66677"/>
            <a:ext cx="2282430" cy="3043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9649" y="66676"/>
            <a:ext cx="2290763" cy="3054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429375" y="3267074"/>
            <a:ext cx="5181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Аппликация – отличный вид деятельности, призванный всесторонне развивать ребенка.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Комбинированная аппликация – отдельное направление. В этой технике могут работать все возрастные категории, но наиболее полезна и интересна она для детей среднего и младшего дошкольного возраста. В этом возрасте для развития ребенка важно развитие мелкой моторики, с чем эта деятельность замечательно справляется.</a:t>
            </a:r>
          </a:p>
        </p:txBody>
      </p:sp>
    </p:spTree>
    <p:extLst>
      <p:ext uri="{BB962C8B-B14F-4D97-AF65-F5344CB8AC3E}">
        <p14:creationId xmlns:p14="http://schemas.microsoft.com/office/powerpoint/2010/main" val="200094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875915" y="-766807"/>
            <a:ext cx="2843182" cy="4613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8611" y="118532"/>
            <a:ext cx="3583198" cy="28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16" y="121386"/>
            <a:ext cx="3787104" cy="2840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0770" y="3275642"/>
            <a:ext cx="2572305" cy="3429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1561" y="3275642"/>
            <a:ext cx="2560248" cy="3429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533650" y="3571875"/>
            <a:ext cx="3307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с помощью пузырчатой пленки.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33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988" y="3382565"/>
            <a:ext cx="4510088" cy="3382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988" y="46435"/>
            <a:ext cx="4510088" cy="3382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1" y="2472852"/>
            <a:ext cx="6029325" cy="4521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95300" y="238126"/>
            <a:ext cx="58007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Творческая мастерская.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детей и педагога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«Ёлочка красавица»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формирование творческих способностей детей, развитие мелкой моторики, сенсорное воспитание, знакомство с традициями праздника.</a:t>
            </a:r>
          </a:p>
        </p:txBody>
      </p:sp>
    </p:spTree>
    <p:extLst>
      <p:ext uri="{BB962C8B-B14F-4D97-AF65-F5344CB8AC3E}">
        <p14:creationId xmlns:p14="http://schemas.microsoft.com/office/powerpoint/2010/main" val="1275161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536575"/>
            <a:ext cx="10515600" cy="20256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проекта</a:t>
            </a: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группы к Новому году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фотозоны в ДОУ.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«Новый год!».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большим интересом участвовали во всех мероприятиях, они стали более уверенными, не боятся Деда Мороза и других сказочных персонажей и с сожалением прощались с елочкой.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стали заинтересованы в жизни группы.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5500"/>
            <a:ext cx="6381515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301" y="2095500"/>
            <a:ext cx="6108699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7702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3318" y="211701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9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850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Tm="12000">
        <p:push dir="u"/>
      </p:transition>
    </mc:Choice>
    <mc:Fallback>
      <p:transition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235</Words>
  <Application>Microsoft Office PowerPoint</Application>
  <PresentationFormat>Широкоэкранный</PresentationFormat>
  <Paragraphs>26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Творческий проект  в 1 младшей - средней группе  «Скоро, скоро Новый год!» </vt:lpstr>
      <vt:lpstr>Основная цель:  • Организовывать все виды детской деятельности вокруг темы Нового года и новогоднего праздника. • Формировать положительный эмоциональный фон при подготовке к празднику. • Не бояться сказочных героев.   Задачи: •Формировать представления детей о новогодней елке; создать предметно-развивающую среду в группе, которая позволит расширить знания детей о празднике. •Развивать речевые умения. •Привлекать родителей к разнообразному участию в подготовке к празднику и его проведении. •Закладывать основы праздничной культуры.   </vt:lpstr>
      <vt:lpstr>Актуальность:  Важное место в данном проекте занимает изучение и сохранение традиций празднования Нового года, что помогает удовлетворить познавательный интерес детей к этому празднику. Многообразие, богатство, духовная мудрость жизни наших предков занимает особое место в воспитании ребёнка. Проект ориентирован на детей 2-5 лет и позволяет создать радостную эмоциональную атмосферу в преддверии новогоднего праздника.  Заинтересовать родителей жизнью группы и ДОУ, что тоже способствует развитию ребенку. </vt:lpstr>
      <vt:lpstr>Тип проекта – творческий, долгосрочный 1 месяц (декабрь). Участники проекта: педагог, дети 1 младшей – средней группы, родители.   Предварительная работа: • Украшение группы. • Организация предметно-развивающей среды. • Подбор иллюстраций, сюжетных картинок и картин по теме, а также подбор соответствующей литературы для чтения, дидактических игр. • Подбор материалов для творчества (бросовый, вата, бумага, крупа, макароны, краски, кисточки, непроливайки, цветная бумага, картон, клей и мн.др.) </vt:lpstr>
      <vt:lpstr>Прогнозируемые результаты проекта:   • В процессе бесед, чтения художественной литературы, интегрированных тематических занятий расширить знания и представления детей о праздновании Нового года, его атрибутики, персонажах. • Раскрыть возможности и творческие способности детей через разнообразные виды деятельности.   Методы проекта:   • Непосредственно – образовательная деятельность, познавательно-игровая деятельность, игры, беседы, наблюдения, совместные игры. Творческая мастерская. </vt:lpstr>
      <vt:lpstr>Совместная деятельность воспитателя и детей.   1. Чтение художественной литературы: рассказов, сказок, потешек, отгадывание загадок. 2. Разучивание стихов, песен к новому году. 3. Игры: словесные, подвижные. 4. Рассматривание сюжетных картинок по теме «Зима», «Дед Мороз у новогодней елки», «Дед Мороз спешит на праздник». 5. Совместная работа детей с родителями дома. 6. Просмотр мультфильмов про Новый год. 7. Раскраски новогодних картинок (Елочная игрушка, варежка,) 8. Аппликации и рисование в нетрадиционном стиле. 9. Дидактические игры.  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 проекта:  Оформление группы к Новому году.  Создание фотозоны в ДОУ. Праздник «Новый год!».  Дети с большим интересом участвовали во всех мероприятиях, они стали более уверенными, не боятся Деда Мороза и других сказочных персонажей и с сожалением прощались с елочкой.  Родители стали заинтересованы в жизни группы. </vt:lpstr>
      <vt:lpstr>Спасибо за внимание!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13</cp:revision>
  <dcterms:created xsi:type="dcterms:W3CDTF">2022-12-04T12:16:56Z</dcterms:created>
  <dcterms:modified xsi:type="dcterms:W3CDTF">2023-01-16T16:32:01Z</dcterms:modified>
</cp:coreProperties>
</file>