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34865" cy="6858000"/>
          </a:xfrm>
        </p:spPr>
      </p:pic>
    </p:spTree>
    <p:extLst>
      <p:ext uri="{BB962C8B-B14F-4D97-AF65-F5344CB8AC3E}">
        <p14:creationId xmlns:p14="http://schemas.microsoft.com/office/powerpoint/2010/main" val="303705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3929" cy="6858000"/>
          </a:xfrm>
        </p:spPr>
      </p:pic>
    </p:spTree>
    <p:extLst>
      <p:ext uri="{BB962C8B-B14F-4D97-AF65-F5344CB8AC3E}">
        <p14:creationId xmlns:p14="http://schemas.microsoft.com/office/powerpoint/2010/main" val="397870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88786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12" y="-26252"/>
            <a:ext cx="9233562" cy="6884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278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98" y="23517"/>
            <a:ext cx="9157498" cy="6868124"/>
          </a:xfrm>
        </p:spPr>
      </p:pic>
    </p:spTree>
    <p:extLst>
      <p:ext uri="{BB962C8B-B14F-4D97-AF65-F5344CB8AC3E}">
        <p14:creationId xmlns:p14="http://schemas.microsoft.com/office/powerpoint/2010/main" val="291999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7214" cy="6858000"/>
          </a:xfrm>
        </p:spPr>
      </p:pic>
    </p:spTree>
    <p:extLst>
      <p:ext uri="{BB962C8B-B14F-4D97-AF65-F5344CB8AC3E}">
        <p14:creationId xmlns:p14="http://schemas.microsoft.com/office/powerpoint/2010/main" val="188819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477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719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166"/>
            <a:ext cx="9220191" cy="6887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01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7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59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5" y="0"/>
            <a:ext cx="919676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478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2024-12-05T17:59:53Z</dcterms:created>
  <dcterms:modified xsi:type="dcterms:W3CDTF">2024-12-05T20:10:55Z</dcterms:modified>
</cp:coreProperties>
</file>