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69" r:id="rId6"/>
    <p:sldId id="260" r:id="rId7"/>
    <p:sldId id="261" r:id="rId8"/>
    <p:sldId id="271" r:id="rId9"/>
    <p:sldId id="273" r:id="rId10"/>
    <p:sldId id="274" r:id="rId11"/>
    <p:sldId id="275" r:id="rId12"/>
    <p:sldId id="276" r:id="rId13"/>
    <p:sldId id="263" r:id="rId14"/>
    <p:sldId id="262" r:id="rId15"/>
    <p:sldId id="267" r:id="rId16"/>
    <p:sldId id="26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97"/>
  </p:normalViewPr>
  <p:slideViewPr>
    <p:cSldViewPr snapToGrid="0">
      <p:cViewPr varScale="1">
        <p:scale>
          <a:sx n="85" d="100"/>
          <a:sy n="85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35BF9F-B31A-76EC-74B2-3E1DDAB49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B5E21D5-1825-5956-372E-E08E0FDEBC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16B18E1-3E15-B38E-5529-29FCF87E6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24B4CEC-8A58-1EB1-5F79-CAB12D7BE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BC5D821-55F1-9481-D028-3C9781A06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665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620305-A493-BADF-5A0E-320C84E18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A4162D4-4A5D-EE05-155C-2CB0CA331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1267735-137A-47B4-3196-B6499FAAA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087BF07-6D44-73AE-5E6F-2A9F31CF7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AFCC9C0-FFE3-73F6-71C0-5B2B75CCF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029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E3765B-2F68-5EAD-64FC-3A80B84B9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EB7B329-88CD-7FE1-A2F1-0487534EB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E2EF0F8-9CA2-A032-E53B-EE45A029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D0FE3CE-A09D-BDB2-1C58-05FCF0426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F8A4BDD-57B4-5018-2F9C-97E94DC10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165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EB96AD-C5DA-04DB-94D1-BFC360731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A0FFD95-ACE5-5F96-FF58-E02CA0EDDA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97B5156-381A-DB3D-E155-AA7E5D5F5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CDF573A-80AA-4E78-265B-76418FE5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D0861CB-4421-8610-60A3-84BD47682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6CE3855-71CD-C6E1-981B-1DFC4B09D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145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F15698-5C8F-1486-3B5E-9D5BD0519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7BD9B69-5715-4EBF-37AB-0B2C36CC2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3D1823E-1581-7CBD-15CF-8A2BD13B1B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717133C-9C62-9379-76AE-E694CC09A5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E09ECD3-E2FC-FEE8-A5F9-5ADDF40812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BA9A44E1-D60D-DDDD-048B-D5FB79DDC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AFD65F6-FC3F-FDC3-DA5C-228890BB0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7C87C5E-B76C-C21D-4DBB-E845B6D5C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768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0B621D-EC6C-2EBA-4D7C-65EEE661E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69C44D5-585B-7B68-0573-8FA75DE9B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72323F0-D009-94A0-4095-2A38CA666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06605BE-DB18-95D1-FF87-4316FE7DB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31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1CFB64D-400C-0D69-FEF9-0AF2E34E4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17D62B2E-D558-B189-EFE1-111C1ADDA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040FC88-0F37-DAD9-3EBD-1B85A1970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063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E0C226-490D-DB96-B683-FBA2A0EEF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CEDEB7F-2507-D374-AE06-670EBAD7B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C1089E-A9AB-87F3-F328-06D3A03B2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5E9DC3D-CEA3-4298-A891-17FC73D7D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5159DA7-97C9-5365-64A6-DDFA459A7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4049540-88B5-6348-9F97-39D8BA766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7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C65C13-AE79-0D31-DF63-416013885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713BEBEA-1A8B-2B1D-A70D-2422FE68CE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C60257F-D90F-5260-E2BC-3EA11402C9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F090EF0-8194-097D-EE73-9E41C0C01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9FEA7D1-0EB4-C20D-C4EC-CC08204BC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4484274-4C4F-838F-8FC2-F0B9B3612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864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F1BE3D-880B-6445-4890-166919797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327E279-ED11-5BC4-384D-6DD54A46EC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CEB87F2-773A-617B-68B9-42F18517C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93470A6-2A70-D66A-A6D7-F8CE63D6A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4E855B3-84F7-058B-658B-792D3FD43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772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FBA8FF8-F284-B6E7-6067-39B61B6797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77C56A4-7AEC-B42D-2943-DF35590812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19A4574-5983-F9D9-BC94-3DF711166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B01C51-81C6-8816-0850-EDDA32488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AAEEEB5-417B-1C7E-81F6-B73341BFD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78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A7B20D-AF54-534A-D69E-FDD84F440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51B73C2-E148-1C7F-028F-76670D079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129CFE0-0384-3D16-BD38-E0A79C0174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B0196-1832-4CEB-9E14-3D6E6BF3A5E6}" type="datetimeFigureOut">
              <a:rPr lang="ru-RU" smtClean="0"/>
              <a:t>29.03.25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FC9821-7F89-6755-D415-E9B135F6B9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45B6FB4-78F1-0B33-2DDC-808181A242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F4A4F-71F2-4FDF-91D7-940862C75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40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lesya-emelyanova.ru/index-kontakty.html" TargetMode="Externa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jpeg"/><Relationship Id="rId7" Type="http://schemas.openxmlformats.org/officeDocument/2006/relationships/image" Target="../media/image11.jpeg"/><Relationship Id="rId8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5" Type="http://schemas.openxmlformats.org/officeDocument/2006/relationships/image" Target="../media/image26.jpeg"/><Relationship Id="rId6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43392"/>
            <a:ext cx="9144000" cy="23876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- класс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«Плетение из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фольги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(Цветы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0170" y="3747540"/>
            <a:ext cx="4272197" cy="1678899"/>
          </a:xfrm>
        </p:spPr>
        <p:txBody>
          <a:bodyPr>
            <a:normAutofit/>
          </a:bodyPr>
          <a:lstStyle/>
          <a:p>
            <a:pPr algn="l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технологии: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Лубсанова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Сэсэг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Петровна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D84E4C1-F78E-FAFE-FA39-C6CE629AC157}"/>
              </a:ext>
            </a:extLst>
          </p:cNvPr>
          <p:cNvSpPr txBox="1"/>
          <p:nvPr/>
        </p:nvSpPr>
        <p:spPr>
          <a:xfrm>
            <a:off x="4989863" y="6142396"/>
            <a:ext cx="1106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Улан-Удэ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B56648-290D-68D5-50F6-B9A748211B34}"/>
              </a:ext>
            </a:extLst>
          </p:cNvPr>
          <p:cNvSpPr txBox="1"/>
          <p:nvPr/>
        </p:nvSpPr>
        <p:spPr>
          <a:xfrm>
            <a:off x="1524001" y="69273"/>
            <a:ext cx="91439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ru-RU" sz="1800" kern="15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МИНИСТЕРСТВО ОБРАЗОВАНИЯ И НАУКИ РЕСПУБЛИКИ БУРЯТИЯ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ru-RU" sz="1800" kern="15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ГОСУДАРСТВЕННОЕ БЮДЖЕТНОЕ ОБЩЕОБРАЗОВАТЕЛЬНОЕ УЧРЕЖДЕНИЕ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ru-RU" sz="1800" kern="15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«РЕСПУБЛИКАНСКИЙ ЦЕНТР ОБРАЗОВАНИЯ»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17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6914" y="1523856"/>
            <a:ext cx="9144000" cy="4101089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latin typeface="Times New Roman" charset="0"/>
                <a:ea typeface="Times New Roman" charset="0"/>
                <a:cs typeface="Times New Roman" charset="0"/>
              </a:rPr>
              <a:t>Цель</a:t>
            </a:r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Привлечение внимания </a:t>
            </a:r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коллег и 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всех творческих людей к технике "Плетение из фольги", распространение личного творческого опыта. </a:t>
            </a:r>
            <a:endParaRPr lang="ru-RU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b="1" dirty="0" smtClean="0">
                <a:latin typeface="Times New Roman" charset="0"/>
                <a:ea typeface="Times New Roman" charset="0"/>
                <a:cs typeface="Times New Roman" charset="0"/>
              </a:rPr>
              <a:t>Задачи: 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- Сделать цветок  в технике "Плетение из фольги";</a:t>
            </a:r>
            <a:br>
              <a:rPr lang="ru-RU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- В доступной форме описать все этапы изготовления данного </a:t>
            </a:r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цветка;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ru-RU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- Распространить личный творческий опыт среди коллег;</a:t>
            </a:r>
            <a:br>
              <a:rPr lang="ru-RU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- Заинтересовать и обучить данной технике всех посетителей мастер-класса.</a:t>
            </a:r>
            <a:br>
              <a:rPr lang="ru-RU" dirty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44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006" y="1088571"/>
            <a:ext cx="5365668" cy="4390973"/>
          </a:xfrm>
        </p:spPr>
        <p:txBody>
          <a:bodyPr>
            <a:noAutofit/>
          </a:bodyPr>
          <a:lstStyle/>
          <a:p>
            <a:pPr algn="l"/>
            <a:r>
              <a:rPr lang="ru-RU" sz="1800" b="1" dirty="0" smtClean="0">
                <a:latin typeface="Times New Roman" charset="0"/>
                <a:ea typeface="Times New Roman" charset="0"/>
                <a:cs typeface="Times New Roman" charset="0"/>
              </a:rPr>
              <a:t>Плетение из фольги </a:t>
            </a:r>
            <a:r>
              <a:rPr lang="ru-RU" sz="1800" dirty="0" smtClean="0">
                <a:latin typeface="Times New Roman" charset="0"/>
                <a:ea typeface="Times New Roman" charset="0"/>
                <a:cs typeface="Times New Roman" charset="0"/>
              </a:rPr>
              <a:t>или, еще </a:t>
            </a:r>
            <a:r>
              <a:rPr lang="ru-RU" sz="1800" dirty="0">
                <a:latin typeface="Times New Roman" charset="0"/>
                <a:ea typeface="Times New Roman" charset="0"/>
                <a:cs typeface="Times New Roman" charset="0"/>
              </a:rPr>
              <a:t>его называют, «FOILART» (от объединения английских слов «фольга» и «искусство</a:t>
            </a:r>
            <a:r>
              <a:rPr lang="ru-RU" sz="1800" dirty="0" smtClean="0">
                <a:latin typeface="Times New Roman" charset="0"/>
                <a:ea typeface="Times New Roman" charset="0"/>
                <a:cs typeface="Times New Roman" charset="0"/>
              </a:rPr>
              <a:t>») -придуманный</a:t>
            </a:r>
            <a:r>
              <a:rPr lang="ru-RU" sz="1800" dirty="0">
                <a:latin typeface="Times New Roman" charset="0"/>
                <a:ea typeface="Times New Roman" charset="0"/>
                <a:cs typeface="Times New Roman" charset="0"/>
              </a:rPr>
              <a:t>, разработанный и запатентованный  </a:t>
            </a:r>
            <a:r>
              <a:rPr lang="ru-RU" sz="1800" b="1" dirty="0">
                <a:latin typeface="Times New Roman" charset="0"/>
                <a:ea typeface="Times New Roman" charset="0"/>
                <a:cs typeface="Times New Roman" charset="0"/>
                <a:hlinkClick r:id="rId3"/>
              </a:rPr>
              <a:t>Олесей </a:t>
            </a:r>
            <a:r>
              <a:rPr lang="ru-RU" sz="1800" b="1" dirty="0" smtClean="0">
                <a:latin typeface="Times New Roman" charset="0"/>
                <a:ea typeface="Times New Roman" charset="0"/>
                <a:cs typeface="Times New Roman" charset="0"/>
                <a:hlinkClick r:id="rId3"/>
              </a:rPr>
              <a:t>Емельяновой</a:t>
            </a:r>
            <a:endParaRPr lang="ru-RU" sz="18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sz="1800" dirty="0">
                <a:latin typeface="Times New Roman" charset="0"/>
                <a:ea typeface="Times New Roman" charset="0"/>
                <a:cs typeface="Times New Roman" charset="0"/>
              </a:rPr>
              <a:t>Изделия из фольги оригинальны, эффектны и прекрасно смотрятся в современных и классических интерьерах. Плести из фольги просто и нравится всем, кто ценит красоту и изящество, любит украшать свой дом, удивлять и радовать своих близких</a:t>
            </a:r>
            <a:r>
              <a:rPr lang="ru-RU" sz="18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algn="l"/>
            <a:r>
              <a:rPr lang="ru-RU" sz="1800" dirty="0">
                <a:latin typeface="Times New Roman" charset="0"/>
                <a:ea typeface="Times New Roman" charset="0"/>
                <a:cs typeface="Times New Roman" charset="0"/>
              </a:rPr>
              <a:t>Это хобби крайне экономично и по силам каждому. Сначала фольга нарезается на полоски и скручивается в тонкие гибкие проволочки. Их неровная блестящая поверхность создает красивый декоративный эффект, благодаря которому изделия становятся похожими на ювелирные украшения. Приемы плетения просты, но позволяют моделировать любые формы и дают неограниченный простор для творчества и самовыражения.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232" y="1558337"/>
            <a:ext cx="2632385" cy="277547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334" y="824458"/>
            <a:ext cx="2702624" cy="229349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618" y="3464080"/>
            <a:ext cx="3100750" cy="245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59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006" y="1378455"/>
            <a:ext cx="5365668" cy="410108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Предлагаю 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вашему вниманию мастер – класс по изготовлению цветов из фольги. Эту технику  можно использовать не только в оформлении интерьеров помещений, но также как и </a:t>
            </a:r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подарок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ru-RU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Алюминиевая фольга – восхитительный современный полностью безопасный материал, как будто специально созданный для рукоделия. Легкая, гибкая и блестящая она не боится воды и высоких температур, не требует при работе специальных инструментов и, что немаловажно, ее можно купить в каждом хозяйственном магазине.</a:t>
            </a: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075" y="1378454"/>
            <a:ext cx="6026045" cy="395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9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006" y="1378455"/>
            <a:ext cx="5365668" cy="4101089"/>
          </a:xfrm>
        </p:spPr>
        <p:txBody>
          <a:bodyPr>
            <a:normAutofit lnSpcReduction="10000"/>
          </a:bodyPr>
          <a:lstStyle/>
          <a:p>
            <a:pPr algn="l"/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Для плетения используется не сама фольга, а скрученные из нее тонкие проволочки. Процесс их изготовления не требует никаких специальных инструментов и напоминает прядение нитей. Это успокаивающе действует на нервную систему, снижая уровень стресса, а у детей способствует развитию мелкой моторики. Но самое главное, что из этих блестящих проволочек с помощью простейших приемов можно смоделировать всё, что душе угодно.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64" y="1199212"/>
            <a:ext cx="5951095" cy="460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9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и инструменты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006" y="1378455"/>
            <a:ext cx="4651817" cy="4101089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   Для </a:t>
            </a:r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работы понадобятся: фольга пищевая, линейка, ножницы, карандаш, узкий скотч и шпажка.</a:t>
            </a:r>
          </a:p>
          <a:p>
            <a:pPr algn="l"/>
            <a:endParaRPr lang="ru-RU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Picture 7" descr="img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487" y="3541207"/>
            <a:ext cx="38862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i?id=cf9df7b46399ca242d0e3c3661a6f24e&amp;n=33&amp;h=215&amp;w=2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46" y="1378455"/>
            <a:ext cx="200025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photo-o02226630_bi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587" y="1317145"/>
            <a:ext cx="2095500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46" y="348615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i?id=1d59ae9dd2b9cde6b7e7abc90472f9e6&amp;n=33&amp;h=215&amp;w=2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5656" y="1262062"/>
            <a:ext cx="215265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838485_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9068" y="3486150"/>
            <a:ext cx="20193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2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Подготовительная работа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832" y="1088572"/>
            <a:ext cx="4398178" cy="481755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Для изготовления цветка потребуется рулон пищевой фольги. </a:t>
            </a:r>
          </a:p>
          <a:p>
            <a:pPr algn="l"/>
            <a:r>
              <a:rPr lang="ru-RU" dirty="0">
                <a:latin typeface="Times New Roman" charset="0"/>
                <a:ea typeface="Times New Roman" charset="0"/>
                <a:cs typeface="Times New Roman" charset="0"/>
              </a:rPr>
              <a:t>Разворачиваем рулон фольги</a:t>
            </a:r>
            <a:r>
              <a:rPr lang="ru-RU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ru-RU" altLang="ru-RU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С помощью карандаша и линейки отмечаем ширину полоски 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2,5 - 3см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Wingdings" charset="2"/>
              <a:buChar char="Ø"/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 нарезаем фольгу на полоски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Wingdings" charset="2"/>
              <a:buChar char="v"/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На лепестки – 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20 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шт.,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Wingdings" charset="2"/>
              <a:buChar char="v"/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на тычинки – 3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шт.,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Wingdings" charset="2"/>
              <a:buChar char="v"/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на стебель -  4 шт.,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Wingdings" charset="2"/>
              <a:buChar char="v"/>
            </a:pP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на листочки - 1 шт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3" descr="Змея - плетение из фольги - своими руками. Символ 2013 года. Мастер-класс Олеси Емельяновой. Как отрезать фольгу от рул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010" y="1469036"/>
            <a:ext cx="3237875" cy="33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2" descr="C:\Documents and Settings\alex_oder_leo\Рабочий стол\Новая папка (2)\P3260097.JPG"/>
          <p:cNvPicPr>
            <a:picLocks noChangeAspect="1" noChangeArrowheads="1"/>
          </p:cNvPicPr>
          <p:nvPr/>
        </p:nvPicPr>
        <p:blipFill>
          <a:blip r:embed="rId4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562" y="1339623"/>
            <a:ext cx="3381172" cy="344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37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изготовления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832" y="1088572"/>
            <a:ext cx="4233286" cy="4817554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Берём </a:t>
            </a:r>
            <a:r>
              <a:rPr lang="ru-RU" altLang="ru-RU" sz="2800" dirty="0">
                <a:latin typeface="Times New Roman" charset="0"/>
                <a:ea typeface="Times New Roman" charset="0"/>
                <a:cs typeface="Times New Roman" charset="0"/>
              </a:rPr>
              <a:t>одну полоску и хватательными движениями обеих рук сомнём ее поперек по всей длине.</a:t>
            </a:r>
          </a:p>
          <a:p>
            <a:pPr algn="l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734" y="1214203"/>
            <a:ext cx="6710596" cy="1913032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728" y="3497349"/>
            <a:ext cx="7235251" cy="203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2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694" y="503934"/>
            <a:ext cx="4796854" cy="540219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Делать это нужно очень аккуратно, так как следует помнить о том, что фольга – это очень хрупкий материал, готовый в любой момент порваться.  Если такое произойдет, то можно кусочки соединить между собой без использования </a:t>
            </a:r>
            <a:r>
              <a:rPr lang="ru-RU" sz="2800" dirty="0" err="1">
                <a:latin typeface="Times New Roman" charset="0"/>
                <a:ea typeface="Times New Roman" charset="0"/>
                <a:cs typeface="Times New Roman" charset="0"/>
              </a:rPr>
              <a:t>клеющих</a:t>
            </a: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 и т.п. средств. </a:t>
            </a:r>
            <a:endParaRPr lang="ru-RU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alt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Полученные </a:t>
            </a:r>
            <a:r>
              <a:rPr lang="ru-RU" altLang="ru-RU" sz="2800" dirty="0">
                <a:latin typeface="Times New Roman" charset="0"/>
                <a:ea typeface="Times New Roman" charset="0"/>
                <a:cs typeface="Times New Roman" charset="0"/>
              </a:rPr>
              <a:t>смятые полоски скручиваем в тонкие, гибкие жгутики</a:t>
            </a:r>
            <a:r>
              <a:rPr lang="ru-RU" alt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Вот </a:t>
            </a: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такие красивые проволочки из фольги получились!</a:t>
            </a:r>
          </a:p>
          <a:p>
            <a:pPr algn="l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243" y="503934"/>
            <a:ext cx="5846631" cy="1759581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243" y="2713220"/>
            <a:ext cx="5846631" cy="202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4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693" y="1088572"/>
            <a:ext cx="4017365" cy="4817554"/>
          </a:xfrm>
        </p:spPr>
        <p:txBody>
          <a:bodyPr>
            <a:normAutofit/>
          </a:bodyPr>
          <a:lstStyle/>
          <a:p>
            <a:pPr algn="l"/>
            <a:endParaRPr lang="ru-RU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Сначала </a:t>
            </a: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берем 1 проволочку для основы, а вторую закручиваем вокруг нее.</a:t>
            </a:r>
          </a:p>
          <a:p>
            <a:pPr algn="l"/>
            <a:endParaRPr lang="ru-RU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685" y="404734"/>
            <a:ext cx="6041036" cy="2113614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324" y="2938072"/>
            <a:ext cx="6490742" cy="233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2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694" y="506543"/>
            <a:ext cx="3462730" cy="5189720"/>
          </a:xfrm>
        </p:spPr>
        <p:txBody>
          <a:bodyPr>
            <a:normAutofit/>
          </a:bodyPr>
          <a:lstStyle/>
          <a:p>
            <a:pPr algn="l"/>
            <a:endParaRPr lang="ru-RU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Таким же образом закрепляем вокруг нее остальные </a:t>
            </a:r>
            <a:r>
              <a:rPr 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проволочки</a:t>
            </a:r>
            <a:endParaRPr lang="ru-RU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325" y="506543"/>
            <a:ext cx="6610662" cy="2131726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15" y="3057993"/>
            <a:ext cx="6640642" cy="221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693" y="506543"/>
            <a:ext cx="4017365" cy="5189720"/>
          </a:xfrm>
        </p:spPr>
        <p:txBody>
          <a:bodyPr>
            <a:normAutofit/>
          </a:bodyPr>
          <a:lstStyle/>
          <a:p>
            <a:pPr algn="l"/>
            <a:endParaRPr lang="ru-RU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ru-RU" sz="2800" dirty="0" smtClean="0">
                <a:latin typeface="Times New Roman" charset="0"/>
                <a:ea typeface="Times New Roman" charset="0"/>
                <a:cs typeface="Times New Roman" charset="0"/>
              </a:rPr>
              <a:t>Подобным </a:t>
            </a:r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образом делаем еще 4 лепестка</a:t>
            </a:r>
          </a:p>
          <a:p>
            <a:pPr algn="l"/>
            <a:r>
              <a:rPr lang="ru-RU" sz="2800" dirty="0">
                <a:latin typeface="Times New Roman" charset="0"/>
                <a:ea typeface="Times New Roman" charset="0"/>
                <a:cs typeface="Times New Roman" charset="0"/>
              </a:rPr>
              <a:t>У каждого лепестка собираем вместе концы проволочек и красиво расправляем его</a:t>
            </a:r>
          </a:p>
          <a:p>
            <a:pPr algn="l"/>
            <a:r>
              <a:rPr lang="ru-RU" altLang="ru-RU" sz="2800" dirty="0">
                <a:latin typeface="Times New Roman" charset="0"/>
                <a:ea typeface="Times New Roman" charset="0"/>
                <a:cs typeface="Times New Roman" charset="0"/>
              </a:rPr>
              <a:t>Придаём форму лепестка (изгибаем дугой).</a:t>
            </a:r>
          </a:p>
          <a:p>
            <a:pPr algn="l"/>
            <a:endParaRPr lang="ru-RU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058" y="506543"/>
            <a:ext cx="7135319" cy="496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2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тычинок и сборка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008B79A-97F7-C06B-A6B1-33C92D879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487" y="1378455"/>
            <a:ext cx="4079523" cy="4101089"/>
          </a:xfrm>
        </p:spPr>
        <p:txBody>
          <a:bodyPr>
            <a:normAutofit fontScale="92500"/>
          </a:bodyPr>
          <a:lstStyle/>
          <a:p>
            <a:pPr algn="l"/>
            <a:r>
              <a:rPr lang="ru-RU" altLang="ru-RU" b="1" dirty="0" smtClean="0">
                <a:latin typeface="Calibri" charset="0"/>
                <a:ea typeface="Calibri" charset="0"/>
                <a:cs typeface="Times New Roman" charset="0"/>
              </a:rPr>
              <a:t>     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Берём 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полоску фольги, делим её пополам. Одну половину сминаем и скручиваем в жгутик, вторую сминаем и скатываем в шарик.</a:t>
            </a:r>
          </a:p>
          <a:p>
            <a:pPr algn="l"/>
            <a:r>
              <a:rPr lang="ru-RU" altLang="ru-RU" dirty="0" smtClean="0">
                <a:latin typeface="Times New Roman" charset="0"/>
                <a:ea typeface="Calibri" charset="0"/>
                <a:cs typeface="Times New Roman" charset="0"/>
              </a:rPr>
              <a:t>    К </a:t>
            </a:r>
            <a:r>
              <a:rPr lang="ru-RU" altLang="ru-RU" dirty="0">
                <a:latin typeface="Times New Roman" charset="0"/>
                <a:ea typeface="Calibri" charset="0"/>
                <a:cs typeface="Times New Roman" charset="0"/>
              </a:rPr>
              <a:t>палочке прикрепляем лепестки и тычинки. Расправляем лепестки, получился </a:t>
            </a:r>
            <a:r>
              <a:rPr lang="ru-RU" altLang="ru-RU" dirty="0" smtClean="0">
                <a:latin typeface="Times New Roman" charset="0"/>
                <a:ea typeface="Calibri" charset="0"/>
                <a:cs typeface="Times New Roman" charset="0"/>
              </a:rPr>
              <a:t>цветок</a:t>
            </a:r>
            <a:r>
              <a:rPr lang="ru-RU" altLang="ru-RU" dirty="0">
                <a:latin typeface="Times New Roman" charset="0"/>
                <a:ea typeface="Calibri" charset="0"/>
                <a:cs typeface="Times New Roman" charset="0"/>
              </a:rPr>
              <a:t>.</a:t>
            </a:r>
          </a:p>
          <a:p>
            <a:pPr algn="l"/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    Плотно 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обматываем стебель 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ru-RU" altLang="ru-RU" dirty="0" smtClean="0">
                <a:latin typeface="Times New Roman" charset="0"/>
                <a:ea typeface="Times New Roman" charset="0"/>
                <a:cs typeface="Times New Roman" charset="0"/>
              </a:rPr>
              <a:t>жгутиком или полоской фольги </a:t>
            </a:r>
            <a:r>
              <a:rPr lang="ru-RU" altLang="ru-RU" dirty="0">
                <a:latin typeface="Times New Roman" charset="0"/>
                <a:ea typeface="Times New Roman" charset="0"/>
                <a:cs typeface="Times New Roman" charset="0"/>
              </a:rPr>
              <a:t>и прикрепляем листочек.</a:t>
            </a:r>
          </a:p>
          <a:p>
            <a:pPr algn="l"/>
            <a:endParaRPr lang="ru-RU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8" name="Рисунок 5" descr="C:\Documents and Settings\alex_oder_leo\Мои документы\Фото лилии\P3260114.JPG"/>
          <p:cNvPicPr>
            <a:picLocks noChangeAspect="1" noChangeArrowheads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029" y="1217612"/>
            <a:ext cx="2919336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6" descr="C:\Documents and Settings\alex_oder_leo\Мои документы\Фото лилии\P3270119.JPG"/>
          <p:cNvPicPr>
            <a:picLocks noChangeAspect="1" noChangeArrowheads="1"/>
          </p:cNvPicPr>
          <p:nvPr/>
        </p:nvPicPr>
        <p:blipFill>
          <a:blip r:embed="rId4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957" y="1217612"/>
            <a:ext cx="2831479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3" descr="C:\Documents and Settings\alex_oder_leo\Мои документы\Фото лилии\P3270122.JPG"/>
          <p:cNvPicPr>
            <a:picLocks noChangeAspect="1" noChangeArrowheads="1"/>
          </p:cNvPicPr>
          <p:nvPr/>
        </p:nvPicPr>
        <p:blipFill>
          <a:blip r:embed="rId5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029" y="3431263"/>
            <a:ext cx="2919335" cy="20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" descr="C:\Documents and Settings\alex_oder_leo\Мои документы\Новая папка\фото лилии\P3270126.JPG"/>
          <p:cNvPicPr>
            <a:picLocks noChangeAspect="1" noChangeArrowheads="1"/>
          </p:cNvPicPr>
          <p:nvPr/>
        </p:nvPicPr>
        <p:blipFill>
          <a:blip r:embed="rId6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958" y="3428999"/>
            <a:ext cx="2831478" cy="213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311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 работы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4434C5F-5955-7A97-20F0-C01ED2D7D8E1}"/>
              </a:ext>
            </a:extLst>
          </p:cNvPr>
          <p:cNvSpPr txBox="1"/>
          <p:nvPr/>
        </p:nvSpPr>
        <p:spPr>
          <a:xfrm>
            <a:off x="668549" y="1420867"/>
            <a:ext cx="3738559" cy="2472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sz="2400" dirty="0" smtClean="0">
                <a:latin typeface="Times New Roman" charset="0"/>
                <a:ea typeface="Times New Roman" charset="0"/>
                <a:cs typeface="Times New Roman" charset="0"/>
              </a:rPr>
              <a:t>Обматываем </a:t>
            </a:r>
            <a:r>
              <a:rPr lang="ru-RU" altLang="ru-RU" sz="2400" dirty="0">
                <a:latin typeface="Times New Roman" charset="0"/>
                <a:ea typeface="Times New Roman" charset="0"/>
                <a:cs typeface="Times New Roman" charset="0"/>
              </a:rPr>
              <a:t>стебель до конца жгутиками.</a:t>
            </a:r>
          </a:p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sz="2400" dirty="0">
                <a:latin typeface="Times New Roman" charset="0"/>
                <a:ea typeface="Times New Roman" charset="0"/>
                <a:cs typeface="Times New Roman" charset="0"/>
              </a:rPr>
              <a:t>Расправляем цветок и листочек.</a:t>
            </a:r>
          </a:p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altLang="ru-RU" sz="2400" dirty="0" smtClean="0">
                <a:latin typeface="Times New Roman" charset="0"/>
                <a:ea typeface="Times New Roman" charset="0"/>
                <a:cs typeface="Times New Roman" charset="0"/>
              </a:rPr>
              <a:t>Цветок готов.</a:t>
            </a:r>
            <a:endParaRPr lang="ru-RU" altLang="ru-RU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Рисунок 3" descr="C:\Documents and Settings\alex_oder_leo\Мои документы\Новая папка\фото лилии\P3270129.JPG"/>
          <p:cNvPicPr>
            <a:picLocks noChangeAspect="1" noChangeArrowheads="1"/>
          </p:cNvPicPr>
          <p:nvPr/>
        </p:nvPicPr>
        <p:blipFill>
          <a:blip r:embed="rId3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299" y="3432748"/>
            <a:ext cx="3561734" cy="253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4" descr="C:\Documents and Settings\alex_oder_leo\Мои документы\Новая папка\фото лилии\P3270127.JPG"/>
          <p:cNvPicPr>
            <a:picLocks noChangeAspect="1" noChangeArrowheads="1"/>
          </p:cNvPicPr>
          <p:nvPr/>
        </p:nvPicPr>
        <p:blipFill>
          <a:blip r:embed="rId4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827" y="1229193"/>
            <a:ext cx="3222886" cy="2467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26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88EC8E-CC8E-5EB8-DF37-602D0551A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1085" y="193448"/>
            <a:ext cx="8969829" cy="895123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955F876-99B5-40B3-6426-626B59355FD1}"/>
              </a:ext>
            </a:extLst>
          </p:cNvPr>
          <p:cNvSpPr txBox="1"/>
          <p:nvPr/>
        </p:nvSpPr>
        <p:spPr>
          <a:xfrm>
            <a:off x="914399" y="1088571"/>
            <a:ext cx="100584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charset="0"/>
                <a:ea typeface="Times New Roman" charset="0"/>
                <a:cs typeface="Times New Roman" charset="0"/>
              </a:rPr>
              <a:t>     Алюминиевая </a:t>
            </a:r>
            <a:r>
              <a:rPr lang="ru-RU" sz="2400" dirty="0">
                <a:latin typeface="Times New Roman" charset="0"/>
                <a:ea typeface="Times New Roman" charset="0"/>
                <a:cs typeface="Times New Roman" charset="0"/>
              </a:rPr>
              <a:t>фольга мягкий, натуральный и полностью безопасный материал. Работать с ним легко и приятно. Такие свойства фольги, как </a:t>
            </a:r>
            <a:r>
              <a:rPr lang="ru-RU" sz="2400" dirty="0" err="1">
                <a:latin typeface="Times New Roman" charset="0"/>
                <a:ea typeface="Times New Roman" charset="0"/>
                <a:cs typeface="Times New Roman" charset="0"/>
              </a:rPr>
              <a:t>термо</a:t>
            </a:r>
            <a:r>
              <a:rPr lang="ru-RU" sz="2400" dirty="0">
                <a:latin typeface="Times New Roman" charset="0"/>
                <a:ea typeface="Times New Roman" charset="0"/>
                <a:cs typeface="Times New Roman" charset="0"/>
              </a:rPr>
              <a:t>- и влагостойкость, значительно расширяют область применения выполненных из нее декоративных изделий. </a:t>
            </a:r>
            <a:endParaRPr lang="ru-RU" sz="24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ru-RU" sz="2400" dirty="0" smtClean="0">
                <a:latin typeface="Times New Roman" charset="0"/>
                <a:ea typeface="Times New Roman" charset="0"/>
                <a:cs typeface="Times New Roman" charset="0"/>
              </a:rPr>
              <a:t>     От </a:t>
            </a:r>
            <a:r>
              <a:rPr lang="ru-RU" sz="2400" dirty="0">
                <a:latin typeface="Times New Roman" charset="0"/>
                <a:ea typeface="Times New Roman" charset="0"/>
                <a:cs typeface="Times New Roman" charset="0"/>
              </a:rPr>
              <a:t>вас не потребуется никаких специальных навыков или приобретения специальных инструментов. Это хобби крайне экономично и по силам каждому. И</a:t>
            </a:r>
            <a:r>
              <a:rPr lang="ru-RU" sz="2400" dirty="0" smtClean="0">
                <a:latin typeface="Times New Roman" charset="0"/>
                <a:ea typeface="Times New Roman" charset="0"/>
                <a:cs typeface="Times New Roman" charset="0"/>
              </a:rPr>
              <a:t>зделия </a:t>
            </a:r>
            <a:r>
              <a:rPr lang="ru-RU" sz="2400" dirty="0">
                <a:latin typeface="Times New Roman" charset="0"/>
                <a:ea typeface="Times New Roman" charset="0"/>
                <a:cs typeface="Times New Roman" charset="0"/>
              </a:rPr>
              <a:t>становятся похожими на ювелирные украшения. Приемы плетения просты, но позволяют моделировать любые формы и дают неограниченный простор для творчества</a:t>
            </a:r>
          </a:p>
        </p:txBody>
      </p:sp>
    </p:spTree>
    <p:extLst>
      <p:ext uri="{BB962C8B-B14F-4D97-AF65-F5344CB8AC3E}">
        <p14:creationId xmlns:p14="http://schemas.microsoft.com/office/powerpoint/2010/main" val="77600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F1C5068C-E4C3-1D78-056B-B71E5CBD53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успехов!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55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1240</TotalTime>
  <Words>536</Words>
  <Application>Microsoft Macintosh PowerPoint</Application>
  <PresentationFormat>Широкоэкранный</PresentationFormat>
  <Paragraphs>54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Calibri</vt:lpstr>
      <vt:lpstr>Calibri Light</vt:lpstr>
      <vt:lpstr>Times New Roman</vt:lpstr>
      <vt:lpstr>Wingdings</vt:lpstr>
      <vt:lpstr>Arial</vt:lpstr>
      <vt:lpstr>Тема Office</vt:lpstr>
      <vt:lpstr>Мастер - класс «Плетение из фольги (Цветы)»</vt:lpstr>
      <vt:lpstr>Цель и задачи:</vt:lpstr>
      <vt:lpstr>Введение</vt:lpstr>
      <vt:lpstr>Презентация PowerPoint</vt:lpstr>
      <vt:lpstr>Презентация PowerPoint</vt:lpstr>
      <vt:lpstr>Материалы и инструменты</vt:lpstr>
      <vt:lpstr>Подготовительная работа</vt:lpstr>
      <vt:lpstr>Технология изготовления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Оформление тычинок и сборка</vt:lpstr>
      <vt:lpstr>Итог работы</vt:lpstr>
      <vt:lpstr>Заключение</vt:lpstr>
      <vt:lpstr>Спасибо за внимание! Творческих успехов!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теме «Искусственный Интеллект»</dc:title>
  <dc:creator>1</dc:creator>
  <cp:lastModifiedBy>Пользователь Microsoft Office</cp:lastModifiedBy>
  <cp:revision>42</cp:revision>
  <dcterms:created xsi:type="dcterms:W3CDTF">2024-04-11T10:46:54Z</dcterms:created>
  <dcterms:modified xsi:type="dcterms:W3CDTF">2025-03-29T12:49:37Z</dcterms:modified>
</cp:coreProperties>
</file>