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9" r:id="rId1"/>
  </p:sldMasterIdLst>
  <p:notesMasterIdLst>
    <p:notesMasterId r:id="rId30"/>
  </p:notesMasterIdLst>
  <p:sldIdLst>
    <p:sldId id="342" r:id="rId2"/>
    <p:sldId id="408" r:id="rId3"/>
    <p:sldId id="409" r:id="rId4"/>
    <p:sldId id="401" r:id="rId5"/>
    <p:sldId id="420" r:id="rId6"/>
    <p:sldId id="320" r:id="rId7"/>
    <p:sldId id="382" r:id="rId8"/>
    <p:sldId id="402" r:id="rId9"/>
    <p:sldId id="406" r:id="rId10"/>
    <p:sldId id="407" r:id="rId11"/>
    <p:sldId id="403" r:id="rId12"/>
    <p:sldId id="404" r:id="rId13"/>
    <p:sldId id="400" r:id="rId14"/>
    <p:sldId id="410" r:id="rId15"/>
    <p:sldId id="412" r:id="rId16"/>
    <p:sldId id="418" r:id="rId17"/>
    <p:sldId id="413" r:id="rId18"/>
    <p:sldId id="414" r:id="rId19"/>
    <p:sldId id="415" r:id="rId20"/>
    <p:sldId id="411" r:id="rId21"/>
    <p:sldId id="416" r:id="rId22"/>
    <p:sldId id="417" r:id="rId23"/>
    <p:sldId id="419" r:id="rId24"/>
    <p:sldId id="421" r:id="rId25"/>
    <p:sldId id="422" r:id="rId26"/>
    <p:sldId id="423" r:id="rId27"/>
    <p:sldId id="424" r:id="rId28"/>
    <p:sldId id="391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0000CC"/>
    <a:srgbClr val="003B58"/>
    <a:srgbClr val="005986"/>
    <a:srgbClr val="003399"/>
    <a:srgbClr val="006699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250" autoAdjust="0"/>
    <p:restoredTop sz="77966" autoAdjust="0"/>
  </p:normalViewPr>
  <p:slideViewPr>
    <p:cSldViewPr>
      <p:cViewPr varScale="1">
        <p:scale>
          <a:sx n="80" d="100"/>
          <a:sy n="80" d="100"/>
        </p:scale>
        <p:origin x="312" y="5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540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7A373-7DF3-4123-BF1F-D0B554C96BFC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226466-4B9F-4C1B-AACF-18674CB10B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540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600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991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6823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876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135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014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292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6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012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035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044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720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e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9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9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upload.wikimedia.org/wikipedia/commons/a/a7/Flag_of_Khorinsky_rayon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7" r="17936"/>
          <a:stretch/>
        </p:blipFill>
        <p:spPr bwMode="auto">
          <a:xfrm>
            <a:off x="7484698" y="77003"/>
            <a:ext cx="1551797" cy="155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1420" y="604372"/>
            <a:ext cx="7488831" cy="2041775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itchFamily="18" charset="0"/>
              </a:rPr>
              <a:t>Республика Бурятия</a:t>
            </a:r>
            <a:br>
              <a:rPr lang="ru-RU" sz="18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1800" b="1" dirty="0" err="1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Хоринский</a:t>
            </a:r>
            <a:r>
              <a:rPr lang="ru-RU" sz="1800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район</a:t>
            </a:r>
            <a:br>
              <a:rPr lang="ru-RU" sz="1800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МАОУ «</a:t>
            </a:r>
            <a:r>
              <a:rPr lang="ru-RU" sz="1800" b="1" dirty="0" err="1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Хоринская</a:t>
            </a:r>
            <a:r>
              <a:rPr lang="ru-RU" sz="1800" b="1" dirty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 средняя школа №2 имени Ю.А</a:t>
            </a:r>
            <a:r>
              <a:rPr lang="ru-RU" sz="1800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. Гагарина»</a:t>
            </a:r>
            <a:br>
              <a:rPr lang="ru-RU" sz="1800" b="1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i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mn-MN" sz="2200" b="1" i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Лаадуухай</a:t>
            </a:r>
            <a:r>
              <a:rPr lang="ru-RU" sz="2200" b="1" i="1" dirty="0" smtClean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dirty="0"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https://avatars.mds.yandex.net/i?id=6f085790ba65eede401542dc5d4ddf471e11e220-10995513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74" y="101163"/>
            <a:ext cx="1252682" cy="1518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passionforum.ru/upload/061/u6184/027/8bf0f7c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0" y="4895160"/>
            <a:ext cx="1962840" cy="196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www.passionforum.ru/upload/061/u6184/027/8bf0f7c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121205" y="4875688"/>
            <a:ext cx="1962840" cy="196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t="27577" b="9989"/>
          <a:stretch/>
        </p:blipFill>
        <p:spPr>
          <a:xfrm>
            <a:off x="489274" y="2636912"/>
            <a:ext cx="8208912" cy="37076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6263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2140496" y="532683"/>
            <a:ext cx="5518892" cy="1325563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 по сохранению   и развитию бурятского языка в рамках выездного совещания </a:t>
            </a:r>
            <a:r>
              <a:rPr lang="ru-RU" sz="20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депутатов </a:t>
            </a:r>
            <a:r>
              <a:rPr lang="ru-RU" sz="2000" b="1" dirty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ародного Хурала и Комитета по межнациональным отношениям и развитию гражданских инициатив Администрации главы и Правительства РБ</a:t>
            </a:r>
            <a:br>
              <a:rPr lang="ru-RU" sz="20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марта 2023 год.</a:t>
            </a:r>
            <a:br>
              <a:rPr lang="ru-RU" sz="20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0059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Объект 1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217368"/>
            <a:ext cx="4073592" cy="4073471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09483" cy="15241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2620" y="40785"/>
            <a:ext cx="1481456" cy="14814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V="1">
            <a:off x="4788024" y="2204864"/>
            <a:ext cx="3886200" cy="408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07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2613" y="36578"/>
            <a:ext cx="1772712" cy="17362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562"/>
            <a:ext cx="1835696" cy="173834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4894918"/>
            <a:ext cx="1963082" cy="19630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0918" y="4894918"/>
            <a:ext cx="1963082" cy="1963082"/>
          </a:xfrm>
          <a:prstGeom prst="rect">
            <a:avLst/>
          </a:prstGeom>
        </p:spPr>
      </p:pic>
      <p:pic>
        <p:nvPicPr>
          <p:cNvPr id="10" name="Объект 3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48680"/>
            <a:ext cx="7439403" cy="557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28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4139" y="84328"/>
            <a:ext cx="6374532" cy="90742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мая 2024 год.</a:t>
            </a:r>
            <a:br>
              <a:rPr lang="ru-RU" sz="20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 гостей (</a:t>
            </a:r>
            <a:r>
              <a:rPr lang="ru-RU" sz="2000" b="1" dirty="0" err="1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Угтамжа</a:t>
            </a:r>
            <a:r>
              <a:rPr lang="ru-RU" sz="20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>
              <a:solidFill>
                <a:srgbClr val="0059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61405" y="1570630"/>
            <a:ext cx="4104456" cy="453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7" y="38735"/>
            <a:ext cx="1807739" cy="17118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0406" y="84328"/>
            <a:ext cx="1795434" cy="176049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52" y="1536956"/>
            <a:ext cx="3805607" cy="45136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6339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403648" y="188640"/>
            <a:ext cx="65527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Присвоение имени </a:t>
            </a:r>
          </a:p>
          <a:p>
            <a:pPr algn="ctr"/>
            <a:r>
              <a:rPr lang="ru-RU" sz="2400" b="1" dirty="0" smtClean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Героя </a:t>
            </a:r>
            <a:r>
              <a:rPr lang="ru-RU" sz="2400" b="1" dirty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Советского Союза Ю.А</a:t>
            </a:r>
            <a:r>
              <a:rPr lang="ru-RU" sz="2400" b="1" dirty="0" smtClean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2400" b="1" dirty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Гагарина  школе и </a:t>
            </a:r>
            <a:r>
              <a:rPr lang="ru-RU" sz="2400" b="1" dirty="0" smtClean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открытие бюста </a:t>
            </a:r>
            <a:r>
              <a:rPr lang="ru-RU" sz="2400" b="1" dirty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Ю.А. </a:t>
            </a:r>
            <a:r>
              <a:rPr lang="ru-RU" sz="2400" b="1" dirty="0" smtClean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Гагарина</a:t>
            </a:r>
            <a:endParaRPr lang="mn-MN" sz="2400" b="1" dirty="0" smtClean="0">
              <a:solidFill>
                <a:srgbClr val="005986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mn-MN" sz="2400" b="1" dirty="0" smtClean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ru-RU" sz="2400" b="1" dirty="0" smtClean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Ю</a:t>
            </a:r>
            <a:r>
              <a:rPr lang="mn-MN" sz="2400" b="1" dirty="0" smtClean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.А.Гагарин тухай шүлэгүүд)</a:t>
            </a:r>
            <a:endParaRPr lang="ru-RU" sz="2400" b="1" dirty="0" smtClean="0">
              <a:solidFill>
                <a:srgbClr val="005986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1284"/>
            <a:ext cx="1648016" cy="15622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009" y="41284"/>
            <a:ext cx="1420491" cy="16216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33" y="1750694"/>
            <a:ext cx="3672408" cy="48466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1" r="5520" b="12201"/>
          <a:stretch/>
        </p:blipFill>
        <p:spPr>
          <a:xfrm>
            <a:off x="5436096" y="1750694"/>
            <a:ext cx="2628292" cy="488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70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043607" y="116632"/>
            <a:ext cx="7023579" cy="15841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700" b="1" dirty="0" smtClean="0">
                <a:solidFill>
                  <a:srgbClr val="005986"/>
                </a:solidFill>
                <a:latin typeface="Times New Roman" pitchFamily="18" charset="0"/>
                <a:cs typeface="Times New Roman" pitchFamily="18" charset="0"/>
              </a:rPr>
              <a:t>Мемориальный комплекс </a:t>
            </a:r>
            <a:br>
              <a:rPr lang="ru-RU" sz="2700" b="1" dirty="0" smtClean="0">
                <a:solidFill>
                  <a:srgbClr val="00598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005986"/>
                </a:solidFill>
                <a:latin typeface="Times New Roman" pitchFamily="18" charset="0"/>
                <a:cs typeface="Times New Roman" pitchFamily="18" charset="0"/>
              </a:rPr>
              <a:t> «Города - герои и Города воинской славы»</a:t>
            </a:r>
            <a:br>
              <a:rPr lang="ru-RU" sz="2700" b="1" dirty="0" smtClean="0">
                <a:solidFill>
                  <a:srgbClr val="00598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005986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700" b="1" dirty="0" err="1" smtClean="0">
                <a:solidFill>
                  <a:srgbClr val="005986"/>
                </a:solidFill>
                <a:latin typeface="Times New Roman" pitchFamily="18" charset="0"/>
                <a:cs typeface="Times New Roman" pitchFamily="18" charset="0"/>
              </a:rPr>
              <a:t>угтамжа</a:t>
            </a:r>
            <a:r>
              <a:rPr lang="ru-RU" sz="2700" b="1" dirty="0" smtClean="0">
                <a:solidFill>
                  <a:srgbClr val="005986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mn-MN" sz="2700" b="1" dirty="0" smtClean="0">
                <a:solidFill>
                  <a:srgbClr val="005986"/>
                </a:solidFill>
                <a:latin typeface="Times New Roman" pitchFamily="18" charset="0"/>
                <a:cs typeface="Times New Roman" pitchFamily="18" charset="0"/>
              </a:rPr>
              <a:t>хүшөөнүүд тухай шүлэгүүд</a:t>
            </a:r>
            <a:r>
              <a:rPr lang="ru-RU" sz="2700" b="1" dirty="0" smtClean="0">
                <a:solidFill>
                  <a:srgbClr val="005986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sz="2700" b="1" dirty="0" smtClean="0">
                <a:solidFill>
                  <a:srgbClr val="00598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rgbClr val="00598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rgbClr val="005986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700" b="1" dirty="0">
              <a:solidFill>
                <a:srgbClr val="00598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www.passionforum.ru/upload/061/u6184/027/8bf0f7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784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128" y="-39482"/>
            <a:ext cx="1452258" cy="1452258"/>
          </a:xfrm>
          <a:prstGeom prst="rect">
            <a:avLst/>
          </a:prstGeom>
        </p:spPr>
      </p:pic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0" r="-1004" b="12730"/>
          <a:stretch/>
        </p:blipFill>
        <p:spPr>
          <a:xfrm>
            <a:off x="3504388" y="1412776"/>
            <a:ext cx="2393259" cy="38552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9551" r="1674" b="13250"/>
          <a:stretch/>
        </p:blipFill>
        <p:spPr>
          <a:xfrm>
            <a:off x="6146360" y="2420888"/>
            <a:ext cx="2520280" cy="38404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" t="21651" r="383" b="12200"/>
          <a:stretch/>
        </p:blipFill>
        <p:spPr>
          <a:xfrm>
            <a:off x="683568" y="2420888"/>
            <a:ext cx="2572107" cy="38404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3540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7132" y="107823"/>
            <a:ext cx="6366816" cy="134315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</a:t>
            </a:r>
            <a:r>
              <a:rPr lang="ru-RU" sz="20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Аллеи Героев </a:t>
            </a:r>
            <a:r>
              <a:rPr lang="ru-RU" sz="20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 - выпускников </a:t>
            </a:r>
            <a:r>
              <a:rPr lang="ru-RU" sz="2000" b="1" dirty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</a:t>
            </a:r>
            <a:r>
              <a:rPr lang="ru-RU" sz="20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</a:t>
            </a:r>
            <a:br>
              <a:rPr lang="ru-RU" sz="20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 2024 г.</a:t>
            </a:r>
            <a:r>
              <a:rPr lang="mn-MN" sz="20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n-MN" sz="20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n-MN" sz="20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(Баатар хүбүүд тухай </a:t>
            </a:r>
            <a:r>
              <a:rPr lang="mn-MN" sz="2000" b="1" dirty="0" smtClean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шүлэгүүд </a:t>
            </a:r>
            <a:r>
              <a:rPr lang="mn-MN" sz="2000" b="1" dirty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буряад хэлэн дээрэ</a:t>
            </a:r>
            <a:r>
              <a:rPr lang="mn-MN" sz="20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dirty="0">
              <a:solidFill>
                <a:srgbClr val="00598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2" y="62080"/>
            <a:ext cx="1609483" cy="15241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2544" y="0"/>
            <a:ext cx="1481456" cy="1450974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3609" r="-1655" b="11851"/>
          <a:stretch/>
        </p:blipFill>
        <p:spPr>
          <a:xfrm>
            <a:off x="2555776" y="1502444"/>
            <a:ext cx="3930847" cy="5022900"/>
          </a:xfrm>
        </p:spPr>
      </p:pic>
    </p:spTree>
    <p:extLst>
      <p:ext uri="{BB962C8B-B14F-4D97-AF65-F5344CB8AC3E}">
        <p14:creationId xmlns:p14="http://schemas.microsoft.com/office/powerpoint/2010/main" val="255065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1284"/>
            <a:ext cx="1648016" cy="15622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009" y="41284"/>
            <a:ext cx="1420491" cy="162167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55519" y="0"/>
            <a:ext cx="589648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 </a:t>
            </a:r>
            <a:r>
              <a:rPr lang="ru-RU" sz="2400" b="1" dirty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октября 2024 г.</a:t>
            </a:r>
          </a:p>
          <a:p>
            <a:pPr lvl="0" algn="ctr"/>
            <a:r>
              <a:rPr lang="ru-RU" sz="2400" b="1" dirty="0" smtClean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Открытие и установка Герба Российской Федерации</a:t>
            </a:r>
            <a:endParaRPr lang="ru-RU" sz="2400" b="1" dirty="0">
              <a:solidFill>
                <a:srgbClr val="005986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 algn="ctr"/>
            <a:r>
              <a:rPr lang="mn-MN" sz="2400" b="1" dirty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ru-RU" sz="2400" b="1" dirty="0" err="1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Угтамжа</a:t>
            </a:r>
            <a:r>
              <a:rPr lang="mn-MN" sz="2400" b="1" dirty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endParaRPr lang="ru-RU" sz="2400" b="1" dirty="0">
              <a:solidFill>
                <a:srgbClr val="005986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367" y="1569660"/>
            <a:ext cx="7128792" cy="511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16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1284"/>
            <a:ext cx="1648016" cy="156224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0918" y="46366"/>
            <a:ext cx="1963082" cy="19630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4894918"/>
            <a:ext cx="1963082" cy="196308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0918" y="4894918"/>
            <a:ext cx="1963082" cy="1963082"/>
          </a:xfrm>
          <a:prstGeom prst="rect">
            <a:avLst/>
          </a:prstGeom>
        </p:spPr>
      </p:pic>
      <p:pic>
        <p:nvPicPr>
          <p:cNvPr id="11" name="Объект 3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99" y="787559"/>
            <a:ext cx="3465435" cy="518680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21" y="787559"/>
            <a:ext cx="3456384" cy="517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7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6366"/>
            <a:ext cx="1963082" cy="196308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0918" y="46366"/>
            <a:ext cx="1963082" cy="196308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4894918"/>
            <a:ext cx="1963082" cy="196308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0918" y="4894918"/>
            <a:ext cx="1963082" cy="196308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31" y="1128845"/>
            <a:ext cx="7436464" cy="463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48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55521" y="222242"/>
            <a:ext cx="58964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20 октября 2024 г.</a:t>
            </a:r>
          </a:p>
          <a:p>
            <a:pPr lvl="0" algn="ctr"/>
            <a:r>
              <a:rPr lang="ru-RU" sz="2400" b="1" dirty="0" smtClean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Встреча депутатов Санкт-Петербурга</a:t>
            </a:r>
          </a:p>
          <a:p>
            <a:pPr lvl="0" algn="ctr"/>
            <a:r>
              <a:rPr lang="mn-MN" sz="2400" b="1" dirty="0" smtClean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ru-RU" sz="2400" b="1" dirty="0" err="1" smtClean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Угтамжа</a:t>
            </a:r>
            <a:r>
              <a:rPr lang="mn-MN" sz="2400" b="1" dirty="0" smtClean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endParaRPr lang="ru-RU" sz="2400" b="1" dirty="0">
              <a:solidFill>
                <a:srgbClr val="005986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1284"/>
            <a:ext cx="1648016" cy="156224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009" y="41284"/>
            <a:ext cx="1420491" cy="1621677"/>
          </a:xfrm>
          <a:prstGeom prst="rect">
            <a:avLst/>
          </a:prstGeom>
        </p:spPr>
      </p:pic>
      <p:pic>
        <p:nvPicPr>
          <p:cNvPr id="7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8" t="23609" r="15248" b="21781"/>
          <a:stretch/>
        </p:blipFill>
        <p:spPr>
          <a:xfrm>
            <a:off x="323528" y="1615575"/>
            <a:ext cx="8466818" cy="4298531"/>
          </a:xfrm>
        </p:spPr>
      </p:pic>
    </p:spTree>
    <p:extLst>
      <p:ext uri="{BB962C8B-B14F-4D97-AF65-F5344CB8AC3E}">
        <p14:creationId xmlns:p14="http://schemas.microsoft.com/office/powerpoint/2010/main" val="414826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2" y="46366"/>
            <a:ext cx="1963082" cy="196308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0918" y="46366"/>
            <a:ext cx="1963082" cy="196308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0918" y="4894918"/>
            <a:ext cx="1963082" cy="196308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76" y="4797152"/>
            <a:ext cx="1963082" cy="196308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1187624" y="243077"/>
            <a:ext cx="67687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ноября </a:t>
            </a:r>
            <a:r>
              <a:rPr lang="ru-RU" sz="2400" b="1" dirty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год.</a:t>
            </a:r>
            <a:br>
              <a:rPr lang="ru-RU" sz="2400" b="1" dirty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событие телемост «Дружбы» со школами: Школа №32 г. Улан-Удэ, Школа г. Улан-Батор, 2 школы ДНР</a:t>
            </a:r>
          </a:p>
          <a:p>
            <a:pPr algn="ctr"/>
            <a:r>
              <a:rPr lang="ru-RU" sz="2400" b="1" dirty="0" smtClean="0">
                <a:solidFill>
                  <a:srgbClr val="00598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(Представляли нашу школу)</a:t>
            </a:r>
            <a:endParaRPr lang="ru-RU" sz="24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209141"/>
            <a:ext cx="7932374" cy="356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86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55520" y="116632"/>
            <a:ext cx="57166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27 ноября </a:t>
            </a:r>
            <a:r>
              <a:rPr lang="ru-RU" sz="2400" b="1" dirty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2024 г.</a:t>
            </a:r>
          </a:p>
          <a:p>
            <a:pPr lvl="0" algn="ctr"/>
            <a:r>
              <a:rPr lang="ru-RU" sz="2400" b="1" dirty="0" smtClean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День бурятского языка</a:t>
            </a:r>
            <a:endParaRPr lang="ru-RU" sz="2400" b="1" dirty="0">
              <a:solidFill>
                <a:srgbClr val="005986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 algn="ctr"/>
            <a:r>
              <a:rPr lang="mn-MN" sz="2400" b="1" dirty="0" smtClean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ru-RU" sz="2400" b="1" dirty="0" smtClean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открытие мероприятия</a:t>
            </a:r>
            <a:r>
              <a:rPr lang="mn-MN" sz="2400" b="1" dirty="0" smtClean="0">
                <a:solidFill>
                  <a:srgbClr val="005986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endParaRPr lang="ru-RU" sz="2400" b="1" dirty="0">
              <a:solidFill>
                <a:srgbClr val="005986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1284"/>
            <a:ext cx="1648016" cy="156224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2201" y="41284"/>
            <a:ext cx="1600300" cy="1621677"/>
          </a:xfrm>
          <a:prstGeom prst="rect">
            <a:avLst/>
          </a:prstGeom>
        </p:spPr>
      </p:pic>
      <p:pic>
        <p:nvPicPr>
          <p:cNvPr id="9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40" b="18030"/>
          <a:stretch/>
        </p:blipFill>
        <p:spPr>
          <a:xfrm>
            <a:off x="1475656" y="1316961"/>
            <a:ext cx="6284576" cy="2886723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3" t="41600" r="10202" b="46403"/>
          <a:stretch/>
        </p:blipFill>
        <p:spPr>
          <a:xfrm>
            <a:off x="1472192" y="4293096"/>
            <a:ext cx="6288040" cy="193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17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043607" y="116632"/>
            <a:ext cx="7023579" cy="15841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5 марта 2025 г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Участие в </a:t>
            </a:r>
            <a:r>
              <a:rPr lang="mn-MN" sz="2800" b="1" i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районной 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ионал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ной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игре 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«Шагай наадан-2025»</a:t>
            </a:r>
            <a:r>
              <a:rPr lang="ru-RU" sz="27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7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www.passionforum.ru/upload/061/u6184/027/8bf0f7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784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128" y="-39482"/>
            <a:ext cx="1452258" cy="1452258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70"/>
          <a:stretch/>
        </p:blipFill>
        <p:spPr>
          <a:xfrm>
            <a:off x="753073" y="1690942"/>
            <a:ext cx="3213579" cy="216024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375228"/>
            <a:ext cx="4634843" cy="21399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0" t="12478" r="24013" b="5655"/>
          <a:stretch/>
        </p:blipFill>
        <p:spPr>
          <a:xfrm>
            <a:off x="4829328" y="1681170"/>
            <a:ext cx="3528392" cy="21995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95" b="16777"/>
          <a:stretch/>
        </p:blipFill>
        <p:spPr>
          <a:xfrm>
            <a:off x="742392" y="4139473"/>
            <a:ext cx="2086154" cy="257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00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043607" y="116632"/>
            <a:ext cx="7023579" cy="1584176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25 апреля 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2025 г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Встреча гостей </a:t>
            </a:r>
            <a:endParaRPr lang="ru-RU" sz="27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www.passionforum.ru/upload/061/u6184/027/8bf0f7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784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128" y="-39482"/>
            <a:ext cx="1452258" cy="1452258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69" b="38330"/>
          <a:stretch/>
        </p:blipFill>
        <p:spPr>
          <a:xfrm>
            <a:off x="63692" y="2276872"/>
            <a:ext cx="8983407" cy="3456384"/>
          </a:xfrm>
        </p:spPr>
      </p:pic>
    </p:spTree>
    <p:extLst>
      <p:ext uri="{BB962C8B-B14F-4D97-AF65-F5344CB8AC3E}">
        <p14:creationId xmlns:p14="http://schemas.microsoft.com/office/powerpoint/2010/main" val="80471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043606" y="260170"/>
            <a:ext cx="7023579" cy="15841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25 октября 2025 г.</a:t>
            </a:r>
            <a:b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i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7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стреча гостей (</a:t>
            </a:r>
            <a:r>
              <a:rPr lang="ru-RU" sz="2700" b="1" i="1" dirty="0" err="1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угтамжа</a:t>
            </a:r>
            <a:r>
              <a:rPr lang="ru-RU" sz="2700" b="1" i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7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«Юбилей школы 60 лет»</a:t>
            </a:r>
            <a:br>
              <a:rPr lang="ru-RU" sz="27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700" b="1" i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www.passionforum.ru/upload/061/u6184/027/8bf0f7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784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128" y="-39482"/>
            <a:ext cx="1452258" cy="1452258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b="18901"/>
          <a:stretch/>
        </p:blipFill>
        <p:spPr>
          <a:xfrm>
            <a:off x="378932" y="1844346"/>
            <a:ext cx="8352928" cy="451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0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071544" y="7285"/>
            <a:ext cx="7023579" cy="1584176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12 марта 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2025 г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Районный Месячник бурятского языка</a:t>
            </a:r>
            <a:b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конкурс «</a:t>
            </a:r>
            <a:r>
              <a:rPr lang="ru-RU" sz="2800" b="1" i="1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Буряадаар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уншая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!»</a:t>
            </a:r>
            <a:endParaRPr lang="ru-RU" sz="27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www.passionforum.ru/upload/061/u6184/027/8bf0f7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784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128" y="-39482"/>
            <a:ext cx="1452258" cy="1452258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163" y="1597011"/>
            <a:ext cx="3268456" cy="2451342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597011"/>
            <a:ext cx="3275856" cy="245689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4232588"/>
            <a:ext cx="3297768" cy="247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37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043607" y="116632"/>
            <a:ext cx="7023579" cy="1584176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13 марта 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2025 г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Районный Месячник бурятского языка</a:t>
            </a:r>
            <a:b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конкурс «</a:t>
            </a:r>
            <a:r>
              <a:rPr lang="ru-RU" sz="2800" b="1" i="1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Эрхим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оршуулагша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7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www.passionforum.ru/upload/061/u6184/027/8bf0f7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784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128" y="-39482"/>
            <a:ext cx="1452258" cy="1452258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8" t="15335"/>
          <a:stretch/>
        </p:blipFill>
        <p:spPr>
          <a:xfrm>
            <a:off x="323528" y="2564904"/>
            <a:ext cx="5112568" cy="334120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12060" y="2615328"/>
            <a:ext cx="4320480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8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043607" y="116632"/>
            <a:ext cx="7023579" cy="15841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14 марта 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2025 г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Районный Месячник бурятского языка</a:t>
            </a:r>
            <a:b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конкурс «</a:t>
            </a:r>
            <a:r>
              <a:rPr lang="ru-RU" sz="2800" b="1" i="1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Табан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сэсэн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b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2 место</a:t>
            </a:r>
            <a:endParaRPr lang="ru-RU" sz="27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www.passionforum.ru/upload/061/u6184/027/8bf0f7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784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128" y="-39482"/>
            <a:ext cx="1452258" cy="1452258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279773"/>
            <a:ext cx="3116916" cy="2337687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736"/>
          <a:stretch/>
        </p:blipFill>
        <p:spPr>
          <a:xfrm>
            <a:off x="4860032" y="4279773"/>
            <a:ext cx="3075983" cy="23187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4" t="37400" r="12201" b="1701"/>
          <a:stretch/>
        </p:blipFill>
        <p:spPr>
          <a:xfrm>
            <a:off x="2568232" y="1592734"/>
            <a:ext cx="4032448" cy="262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46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043607" y="116632"/>
            <a:ext cx="7023579" cy="15841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14 ноября 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2025 г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Участие в 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республиканской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на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ц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ионал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ной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игре 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«Шагай наадан-2025»</a:t>
            </a:r>
            <a:r>
              <a:rPr lang="ru-RU" sz="27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7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www.passionforum.ru/upload/061/u6184/027/8bf0f7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784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128" y="-39482"/>
            <a:ext cx="1452258" cy="1452258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52" b="5203"/>
          <a:stretch/>
        </p:blipFill>
        <p:spPr>
          <a:xfrm>
            <a:off x="539552" y="2204864"/>
            <a:ext cx="8274556" cy="3676667"/>
          </a:xfrm>
        </p:spPr>
      </p:pic>
    </p:spTree>
    <p:extLst>
      <p:ext uri="{BB962C8B-B14F-4D97-AF65-F5344CB8AC3E}">
        <p14:creationId xmlns:p14="http://schemas.microsoft.com/office/powerpoint/2010/main" val="28347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043607" y="116632"/>
            <a:ext cx="7023579" cy="1584176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15 марта 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2025 г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Завершение </a:t>
            </a:r>
            <a:b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районного Месячник бурятского языка</a:t>
            </a:r>
            <a:endParaRPr lang="ru-RU" sz="27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www.passionforum.ru/upload/061/u6184/027/8bf0f7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784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128" y="-39482"/>
            <a:ext cx="1452258" cy="1452258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552" y="4072833"/>
            <a:ext cx="3713556" cy="278516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50"/>
          <a:stretch/>
        </p:blipFill>
        <p:spPr>
          <a:xfrm>
            <a:off x="1482203" y="1484784"/>
            <a:ext cx="6082132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69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1043607" y="116632"/>
            <a:ext cx="7023579" cy="15841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25 ноября 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2025 г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Встреча гостей </a:t>
            </a:r>
            <a:b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«Сосново-</a:t>
            </a:r>
            <a:r>
              <a:rPr lang="ru-RU" sz="2800" b="1" i="1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Озерская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СОШ №2 и </a:t>
            </a:r>
            <a:b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Кижингинский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лицей им. </a:t>
            </a:r>
            <a:r>
              <a:rPr lang="ru-RU" sz="2800" b="1" i="1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В.С.Мункина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7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www.passionforum.ru/upload/061/u6184/027/8bf0f7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784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128" y="-39482"/>
            <a:ext cx="1452258" cy="1452258"/>
          </a:xfrm>
          <a:prstGeom prst="rect">
            <a:avLst/>
          </a:prstGeom>
        </p:spPr>
      </p:pic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19" b="11852"/>
          <a:stretch/>
        </p:blipFill>
        <p:spPr>
          <a:xfrm>
            <a:off x="251520" y="1700808"/>
            <a:ext cx="5112568" cy="2347795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50" r="4326" b="23750"/>
          <a:stretch/>
        </p:blipFill>
        <p:spPr>
          <a:xfrm>
            <a:off x="1729336" y="4149080"/>
            <a:ext cx="5652120" cy="251219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608" y="1699723"/>
            <a:ext cx="3131840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81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passionforum.ru/upload/061/u6184/027/8bf0f7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784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128" y="-39482"/>
            <a:ext cx="1452258" cy="1452258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2" t="28042" r="10458" b="11931"/>
          <a:stretch/>
        </p:blipFill>
        <p:spPr>
          <a:xfrm>
            <a:off x="251520" y="1906745"/>
            <a:ext cx="4032448" cy="223224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0" r="388"/>
          <a:stretch/>
        </p:blipFill>
        <p:spPr>
          <a:xfrm>
            <a:off x="4644008" y="1906744"/>
            <a:ext cx="3871342" cy="225509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9" t="14300" r="2750"/>
          <a:stretch/>
        </p:blipFill>
        <p:spPr>
          <a:xfrm>
            <a:off x="2915816" y="4290916"/>
            <a:ext cx="2736304" cy="2567084"/>
          </a:xfrm>
          <a:prstGeom prst="rect">
            <a:avLst/>
          </a:prstGeom>
        </p:spPr>
      </p:pic>
      <p:sp>
        <p:nvSpPr>
          <p:cNvPr id="13" name="Заголовок 10"/>
          <p:cNvSpPr>
            <a:spLocks noGrp="1"/>
          </p:cNvSpPr>
          <p:nvPr>
            <p:ph type="title"/>
          </p:nvPr>
        </p:nvSpPr>
        <p:spPr>
          <a:xfrm>
            <a:off x="446493" y="375245"/>
            <a:ext cx="826383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12 февраля 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г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Встреча гостей </a:t>
            </a:r>
            <a:b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Выездная образовательная экспедиция </a:t>
            </a:r>
            <a:r>
              <a:rPr lang="ru-RU" sz="2800" b="1" i="1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Минобрнауки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РБ</a:t>
            </a:r>
            <a:b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(районы: </a:t>
            </a:r>
            <a:r>
              <a:rPr lang="ru-RU" sz="2800" b="1" i="1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Хоринский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Еравнинский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Баунтовский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Заиграевский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7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851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passionforum.ru/upload/061/u6184/027/8bf0f7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784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128" y="-39482"/>
            <a:ext cx="1452258" cy="1452258"/>
          </a:xfrm>
          <a:prstGeom prst="rect">
            <a:avLst/>
          </a:prstGeom>
        </p:spPr>
      </p:pic>
      <p:sp>
        <p:nvSpPr>
          <p:cNvPr id="13" name="Заголовок 10"/>
          <p:cNvSpPr>
            <a:spLocks noGrp="1"/>
          </p:cNvSpPr>
          <p:nvPr>
            <p:ph type="title"/>
          </p:nvPr>
        </p:nvSpPr>
        <p:spPr>
          <a:xfrm>
            <a:off x="446493" y="375245"/>
            <a:ext cx="826383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20 марта 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г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Встреча гостей </a:t>
            </a:r>
            <a:b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Межрайонный турнир по волейболу , посвященного памяти выпускников школы-героев СВО (районы: </a:t>
            </a:r>
            <a:r>
              <a:rPr lang="ru-RU" sz="2800" b="1" i="1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Еравнинский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Кижингинский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i="1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Хоринский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7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69"/>
          <a:stretch/>
        </p:blipFill>
        <p:spPr>
          <a:xfrm>
            <a:off x="94606" y="2076053"/>
            <a:ext cx="4499992" cy="27989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598" y="3356992"/>
            <a:ext cx="4320480" cy="3240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2625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passionforum.ru/upload/061/u6184/027/8bf0f7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784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128" y="-39482"/>
            <a:ext cx="1452258" cy="1452258"/>
          </a:xfrm>
          <a:prstGeom prst="rect">
            <a:avLst/>
          </a:prstGeom>
        </p:spPr>
      </p:pic>
      <p:sp>
        <p:nvSpPr>
          <p:cNvPr id="13" name="Заголовок 10"/>
          <p:cNvSpPr>
            <a:spLocks noGrp="1"/>
          </p:cNvSpPr>
          <p:nvPr>
            <p:ph type="title"/>
          </p:nvPr>
        </p:nvSpPr>
        <p:spPr>
          <a:xfrm>
            <a:off x="446493" y="375245"/>
            <a:ext cx="826383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24 мая 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г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Встреча гостей </a:t>
            </a:r>
            <a:b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Судьи Республики Бурятия</a:t>
            </a:r>
            <a:endParaRPr lang="ru-RU" sz="27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818" y="1700808"/>
            <a:ext cx="6743968" cy="49662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8742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passionforum.ru/upload/061/u6184/027/8bf0f7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784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128" y="-39482"/>
            <a:ext cx="1452258" cy="1452258"/>
          </a:xfrm>
          <a:prstGeom prst="rect">
            <a:avLst/>
          </a:prstGeom>
        </p:spPr>
      </p:pic>
      <p:sp>
        <p:nvSpPr>
          <p:cNvPr id="13" name="Заголовок 10"/>
          <p:cNvSpPr>
            <a:spLocks noGrp="1"/>
          </p:cNvSpPr>
          <p:nvPr>
            <p:ph type="title"/>
          </p:nvPr>
        </p:nvSpPr>
        <p:spPr>
          <a:xfrm>
            <a:off x="446493" y="375245"/>
            <a:ext cx="826383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22 сентября 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г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Встреча гостей </a:t>
            </a:r>
            <a:b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Открытие </a:t>
            </a:r>
            <a:r>
              <a:rPr lang="ru-RU" sz="2800" b="1" i="1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предпрофильного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юридического класса</a:t>
            </a:r>
            <a:endParaRPr lang="ru-RU" sz="27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1"/>
          <a:stretch/>
        </p:blipFill>
        <p:spPr>
          <a:xfrm>
            <a:off x="251520" y="1821183"/>
            <a:ext cx="4222654" cy="30479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72" b="10225"/>
          <a:stretch/>
        </p:blipFill>
        <p:spPr>
          <a:xfrm>
            <a:off x="4474174" y="3501008"/>
            <a:ext cx="4520663" cy="2736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0187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passionforum.ru/upload/061/u6184/027/8bf0f7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84784" cy="170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128" y="-39482"/>
            <a:ext cx="1452258" cy="1452258"/>
          </a:xfrm>
          <a:prstGeom prst="rect">
            <a:avLst/>
          </a:prstGeom>
        </p:spPr>
      </p:pic>
      <p:sp>
        <p:nvSpPr>
          <p:cNvPr id="13" name="Заголовок 10"/>
          <p:cNvSpPr>
            <a:spLocks noGrp="1"/>
          </p:cNvSpPr>
          <p:nvPr>
            <p:ph type="title"/>
          </p:nvPr>
        </p:nvSpPr>
        <p:spPr>
          <a:xfrm>
            <a:off x="446493" y="375245"/>
            <a:ext cx="826383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04 ноября 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г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mn-MN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Встреча гостей </a:t>
            </a:r>
            <a:b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Открытие </a:t>
            </a:r>
            <a:r>
              <a:rPr lang="ru-RU" sz="2800" b="1" i="1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предпрофильного</a:t>
            </a:r>
            <a:r>
              <a:rPr lang="ru-RU" sz="2800" b="1" i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психолого-педагогического класса</a:t>
            </a:r>
            <a:endParaRPr lang="ru-RU" sz="27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701" y="3393583"/>
            <a:ext cx="4117771" cy="31385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01" y="1857440"/>
            <a:ext cx="4150327" cy="31054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7850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63"/>
            <a:ext cx="1609483" cy="15241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9566" y="36579"/>
            <a:ext cx="1565759" cy="153354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t="14563"/>
          <a:stretch/>
        </p:blipFill>
        <p:spPr>
          <a:xfrm>
            <a:off x="789983" y="1570121"/>
            <a:ext cx="7584614" cy="48562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90921" y="646791"/>
            <a:ext cx="6014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mn-MN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Һайн даа! Баярлаа!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74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2705</TotalTime>
  <Words>169</Words>
  <Application>Microsoft Office PowerPoint</Application>
  <PresentationFormat>Экран (4:3)</PresentationFormat>
  <Paragraphs>34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Office Theme</vt:lpstr>
      <vt:lpstr>Республика Бурятия Хоринский район  МАОУ «Хоринская средняя школа №2 имени Ю.А. Гагарина»  «Лаадуухай»</vt:lpstr>
      <vt:lpstr>Семинар по сохранению   и развитию бурятского языка в рамках выездного совещания депутатов Народного Хурала и Комитета по межнациональным отношениям и развитию гражданских инициатив Администрации главы и Правительства РБ 1 марта 2023 год. </vt:lpstr>
      <vt:lpstr>Презентация PowerPoint</vt:lpstr>
      <vt:lpstr>9 мая 2024 год. Встреча гостей (Угтамжа)</vt:lpstr>
      <vt:lpstr>Презентация PowerPoint</vt:lpstr>
      <vt:lpstr>        Мемориальный комплекс   «Города - герои и Города воинской славы» (угтамжа, хүшөөнүүд тухай шүлэгүүд)  </vt:lpstr>
      <vt:lpstr>Открытие  «Аллеи Героев СВО - выпускников школы», май 2024 г. (Баатар хүбүүд тухай шүлэгүүд буряад хэлэн дээрэ)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15 марта 2025 г. Участие в районной национальной игре  «Шагай наадан-2025» </vt:lpstr>
      <vt:lpstr>25 апреля 2025 г. Встреча гостей </vt:lpstr>
      <vt:lpstr>25 октября 2025 г. Встреча гостей (угтамжа)  «Юбилей школы 60 лет» </vt:lpstr>
      <vt:lpstr>12 марта 2025 г. Районный Месячник бурятского языка конкурс «Буряадаар уншая!»</vt:lpstr>
      <vt:lpstr>13 марта 2025 г. Районный Месячник бурятского языка конкурс «Эрхим оршуулагша»</vt:lpstr>
      <vt:lpstr>14 марта 2025 г. Районный Месячник бурятского языка конкурс «Табан сэсэн»  2 место</vt:lpstr>
      <vt:lpstr> 14 ноября 2025 г. Участие в республиканской национальной  игре «Шагай наадан-2025» </vt:lpstr>
      <vt:lpstr>15 марта 2025 г. Завершение  районного Месячник бурятского языка</vt:lpstr>
      <vt:lpstr>25 ноября 2025 г. Встреча гостей  «Сосново-Озерская СОШ №2 и  Кижингинский лицей им. В.С.Мункина»</vt:lpstr>
      <vt:lpstr>12 февраля 2026 г. Встреча гостей  Выездная образовательная экспедиция Минобрнауки РБ (районы: Хоринский, Еравнинский, Баунтовский, Заиграевский)</vt:lpstr>
      <vt:lpstr>20 марта 2026 г. Встреча гостей  Межрайонный турнир по волейболу , посвященного памяти выпускников школы-героев СВО (районы: Еравнинский, Кижингинский, Хоринский)</vt:lpstr>
      <vt:lpstr>24 мая 2026 г. Встреча гостей  Судьи Республики Бурятия</vt:lpstr>
      <vt:lpstr>22 сентября 2026 г. Встреча гостей  Открытие предпрофильного юридического класса</vt:lpstr>
      <vt:lpstr>04 ноября 2026 г. Встреча гостей  Открытие предпрофильного психолого-педагогического класса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шимки</dc:creator>
  <cp:lastModifiedBy>Учетная запись Майкрософт</cp:lastModifiedBy>
  <cp:revision>277</cp:revision>
  <dcterms:created xsi:type="dcterms:W3CDTF">2018-04-09T13:02:50Z</dcterms:created>
  <dcterms:modified xsi:type="dcterms:W3CDTF">2026-11-04T15:51:40Z</dcterms:modified>
</cp:coreProperties>
</file>