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415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47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687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354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457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59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93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55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0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102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1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A7E2D-671E-4F06-8FC1-A777EC31B5AE}" type="datetimeFigureOut">
              <a:rPr lang="ru-RU" smtClean="0"/>
              <a:t>06.03.2024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D556F-AB61-4054-B18A-D5A6B1577F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72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2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189" y="592073"/>
            <a:ext cx="10135673" cy="6439791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Хориин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аймаг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Ю.А.Гагаринай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нэрэмжэтэ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Хориин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хоёрдохи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дунда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ургуули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час 5-дахи </a:t>
            </a:r>
            <a:r>
              <a:rPr lang="ru-RU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ангида</a:t>
            </a: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Үе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үеын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холбоо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баримталгада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гэр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бүлын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удха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«Роль семьи в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межпоколенной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связи»</a:t>
            </a:r>
          </a:p>
          <a:p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Сэдэб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ургаал-эрдэни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абын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ургаал-алтан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Март, 2024г</a:t>
            </a: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63082" cy="1963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9480" r="24261"/>
          <a:stretch/>
        </p:blipFill>
        <p:spPr>
          <a:xfrm>
            <a:off x="10612191" y="-111245"/>
            <a:ext cx="1313645" cy="12961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8918" y="4894918"/>
            <a:ext cx="1963082" cy="19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86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082" y="1472312"/>
            <a:ext cx="8019358" cy="50057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63082" cy="19630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5321" y="78074"/>
            <a:ext cx="2336679" cy="13128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918" y="4920266"/>
            <a:ext cx="1963082" cy="19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04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220" y="318759"/>
            <a:ext cx="9061361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Арадай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сэсэн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3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гэн</a:t>
            </a:r>
            <a:r>
              <a:rPr lang="mn-M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үү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д. Пословицы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63082" cy="19630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030" y="318759"/>
            <a:ext cx="2334970" cy="13107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8918" y="4911585"/>
            <a:ext cx="1963082" cy="1963082"/>
          </a:xfrm>
          <a:prstGeom prst="rect">
            <a:avLst/>
          </a:prstGeom>
        </p:spPr>
      </p:pic>
      <p:sp>
        <p:nvSpPr>
          <p:cNvPr id="12" name="Овальная выноска 11"/>
          <p:cNvSpPr/>
          <p:nvPr/>
        </p:nvSpPr>
        <p:spPr>
          <a:xfrm>
            <a:off x="483864" y="1629513"/>
            <a:ext cx="5757867" cy="2021984"/>
          </a:xfrm>
          <a:prstGeom prst="wedgeEllipse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123379" y="2045098"/>
            <a:ext cx="44788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Алтан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дэлхэй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дээрэ</a:t>
            </a:r>
            <a:endParaRPr lang="ru-RU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ээ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mn-MN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үү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х</a:t>
            </a:r>
            <a:r>
              <a:rPr lang="mn-MN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mn-MN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гы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2215" y="2982619"/>
            <a:ext cx="6155545" cy="229839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38583" y="3470049"/>
            <a:ext cx="5391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Хада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хабсагайн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шулуун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хатуу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эжын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хатуу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605" y="4384529"/>
            <a:ext cx="6889412" cy="22983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3864" y="5010505"/>
            <a:ext cx="672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Абын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сэсэн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захяа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сэнтэй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юумэн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гы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888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8312" y="146184"/>
            <a:ext cx="8796003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Эжын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ургаал-эрдэни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абын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ургаал-алтан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283" t="2321" r="16798"/>
          <a:stretch/>
        </p:blipFill>
        <p:spPr>
          <a:xfrm>
            <a:off x="2550017" y="1133341"/>
            <a:ext cx="7572777" cy="55636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985" y="-34120"/>
            <a:ext cx="1963082" cy="19630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8918" y="4894918"/>
            <a:ext cx="1963082" cy="19630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r="20690" b="20087"/>
          <a:stretch/>
        </p:blipFill>
        <p:spPr>
          <a:xfrm>
            <a:off x="10924904" y="0"/>
            <a:ext cx="1267096" cy="7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49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591" y="7128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Зорилго</a:t>
            </a:r>
            <a:r>
              <a:rPr lang="ru-RU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8048" y="2199111"/>
            <a:ext cx="10515600" cy="169030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ургаалнуудтай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танилсахабди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сахижа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урахабди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хадуужа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абахабди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хэрэглэхэбди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958" y="3568896"/>
            <a:ext cx="4701593" cy="2893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59"/>
            <a:ext cx="1963082" cy="19630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1663" y="0"/>
            <a:ext cx="2334970" cy="10729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3551" y="4882037"/>
            <a:ext cx="1963082" cy="19630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30"/>
            <a:ext cx="1963082" cy="19630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18" y="3044264"/>
            <a:ext cx="5284093" cy="392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28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709" y="-231819"/>
            <a:ext cx="10515600" cy="7984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Гэр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mn-MN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лэ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Семья 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93182" y="1515477"/>
            <a:ext cx="11822805" cy="62771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үү 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басаган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д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үү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mn-MN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үү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             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Аха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эгэшэ</a:t>
            </a:r>
            <a:endParaRPr lang="ru-RU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mn-MN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endParaRPr lang="ru-RU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654795" y="1934594"/>
            <a:ext cx="1276143" cy="11486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809908" y="2111925"/>
            <a:ext cx="965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918" y="4918175"/>
            <a:ext cx="1963082" cy="19630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834"/>
            <a:ext cx="1963082" cy="19630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030" y="204723"/>
            <a:ext cx="2334970" cy="1310754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73175" y="5945595"/>
            <a:ext cx="1985219" cy="726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06920" y="6082534"/>
            <a:ext cx="1789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Нагаса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932188" y="3718723"/>
            <a:ext cx="2421227" cy="10689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553704" y="3998975"/>
            <a:ext cx="15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5557" y="3819391"/>
            <a:ext cx="2432515" cy="108518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026385" y="4105462"/>
            <a:ext cx="1502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Аба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128596" y="5899716"/>
            <a:ext cx="1924302" cy="73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3316004" y="6010403"/>
            <a:ext cx="161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Нагаса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1795" y="5707596"/>
            <a:ext cx="1938696" cy="74987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9316" y="5707597"/>
            <a:ext cx="1938696" cy="74987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291723" y="5899716"/>
            <a:ext cx="1538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mn-MN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гшэн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03655" y="5841126"/>
            <a:ext cx="165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  <a:r>
              <a:rPr lang="mn-MN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ү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гшэн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Стрелка влево 27"/>
          <p:cNvSpPr/>
          <p:nvPr/>
        </p:nvSpPr>
        <p:spPr>
          <a:xfrm rot="19465162">
            <a:off x="4211275" y="3117994"/>
            <a:ext cx="1761821" cy="7098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471865">
            <a:off x="6686139" y="2864361"/>
            <a:ext cx="1528009" cy="1247476"/>
          </a:xfrm>
          <a:prstGeom prst="rect">
            <a:avLst/>
          </a:prstGeom>
        </p:spPr>
      </p:pic>
      <p:sp>
        <p:nvSpPr>
          <p:cNvPr id="32" name="Стрелка вниз 31"/>
          <p:cNvSpPr/>
          <p:nvPr/>
        </p:nvSpPr>
        <p:spPr>
          <a:xfrm rot="2584685">
            <a:off x="7856754" y="4764504"/>
            <a:ext cx="727604" cy="11014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1119" y="4787669"/>
            <a:ext cx="926672" cy="944962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546199">
            <a:off x="3282789" y="4842743"/>
            <a:ext cx="926672" cy="94496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7460395">
            <a:off x="9990672" y="4830726"/>
            <a:ext cx="708206" cy="72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27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63082" cy="1963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918" y="4894918"/>
            <a:ext cx="1963082" cy="19630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030" y="167425"/>
            <a:ext cx="2334970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3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958" y="0"/>
            <a:ext cx="10515600" cy="1325563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Амарха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саг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007" y="1325563"/>
            <a:ext cx="8779501" cy="5667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305"/>
            <a:ext cx="1963082" cy="19630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8048" y="14809"/>
            <a:ext cx="2334970" cy="1310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936" y="4804293"/>
            <a:ext cx="1963082" cy="19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04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182" y="0"/>
            <a:ext cx="11998817" cy="685800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Эжын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ургаал-эрдэни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абын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ургаал-алтан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 algn="ctr">
              <a:buNone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5257" y="606302"/>
            <a:ext cx="897604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Үглөөгүүр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эреэд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унтаридаа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хэбтэгты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(Проснулись - сразу вставайте)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Эдихэ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юумэ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яарангүй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эди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(Когда кушаете-не торопясь)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Айлда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ороходоо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малгайгаа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абагты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(В гостях шапку снимите)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Гэр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бараан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соогоо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эшхэрхэгүй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(В доме не свисти)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Эхэ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эсэгэеэ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хүндэлэгты</a:t>
            </a:r>
            <a:endParaRPr lang="ru-RU" sz="17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 Почитайте отца и мать)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Аха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эгэшэ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зоной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урда</a:t>
            </a:r>
            <a:r>
              <a:rPr lang="en-US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дуугархагуй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(Не перечь взрослым)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Шадаал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хүндэ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ту</a:t>
            </a:r>
            <a:r>
              <a:rPr lang="en-US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алжа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яба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(Как можешь, помоги другим)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Байгаалие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бузарлахагуй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(Не засорять природу)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Хүнэй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юумэ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үгэхэдэ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алгай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гараараа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абахагүй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(Нельзя брать левой рукой или между пальцами)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Ташаагаа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тулаад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гараа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хармаандаа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хээд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загса 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(Не держи руки в кармане)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11)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Хоб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зөөжэ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худалаар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бү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хэлэ</a:t>
            </a:r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 Не ври людям, не сплетничай)</a:t>
            </a:r>
            <a:endParaRPr lang="ru-RU" sz="1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305"/>
            <a:ext cx="1963082" cy="19630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918" y="4894918"/>
            <a:ext cx="1963082" cy="19630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9456" y="0"/>
            <a:ext cx="2334970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0628" y="2335592"/>
            <a:ext cx="10515600" cy="1325563"/>
          </a:xfrm>
        </p:spPr>
        <p:txBody>
          <a:bodyPr>
            <a:norm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ru-RU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айн</a:t>
            </a:r>
            <a:r>
              <a:rPr lang="ru-RU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даа</a:t>
            </a:r>
            <a:r>
              <a:rPr lang="ru-RU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баяртай</a:t>
            </a:r>
            <a:r>
              <a:rPr lang="ru-RU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63082" cy="1963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7220" y="4894918"/>
            <a:ext cx="1963082" cy="19630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030" y="183206"/>
            <a:ext cx="2334970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209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303</Words>
  <Application>Microsoft Office PowerPoint</Application>
  <PresentationFormat>Широкоэкранный</PresentationFormat>
  <Paragraphs>65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Арадай сэсэн үгэнүүд. Пословицы</vt:lpstr>
      <vt:lpstr>«Эжын hургаал-эрдэни, абын hургаал-алтан»</vt:lpstr>
      <vt:lpstr>Зорилго:</vt:lpstr>
      <vt:lpstr>   Гэр бүлэ. Семья </vt:lpstr>
      <vt:lpstr>Презентация PowerPoint</vt:lpstr>
      <vt:lpstr>Амарха саг </vt:lpstr>
      <vt:lpstr>Презентация PowerPoint</vt:lpstr>
      <vt:lpstr>hайн даа, баяртай!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16</cp:revision>
  <dcterms:created xsi:type="dcterms:W3CDTF">2024-03-06T07:49:07Z</dcterms:created>
  <dcterms:modified xsi:type="dcterms:W3CDTF">2024-03-06T10:07:53Z</dcterms:modified>
</cp:coreProperties>
</file>