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m4a" ContentType="audio/mp4"/>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7" r:id="rId2"/>
    <p:sldId id="282" r:id="rId3"/>
    <p:sldId id="264" r:id="rId4"/>
    <p:sldId id="271" r:id="rId5"/>
    <p:sldId id="285" r:id="rId6"/>
    <p:sldId id="279" r:id="rId7"/>
    <p:sldId id="286" r:id="rId8"/>
    <p:sldId id="268" r:id="rId9"/>
    <p:sldId id="258" r:id="rId10"/>
    <p:sldId id="269" r:id="rId11"/>
    <p:sldId id="270" r:id="rId12"/>
    <p:sldId id="287" r:id="rId13"/>
    <p:sldId id="288" r:id="rId14"/>
    <p:sldId id="260" r:id="rId15"/>
    <p:sldId id="276" r:id="rId1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891" autoAdjust="0"/>
    <p:restoredTop sz="94660"/>
  </p:normalViewPr>
  <p:slideViewPr>
    <p:cSldViewPr snapToGrid="0">
      <p:cViewPr varScale="1">
        <p:scale>
          <a:sx n="76" d="100"/>
          <a:sy n="76" d="100"/>
        </p:scale>
        <p:origin x="66" y="1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153F00A-B404-469E-8228-A1F7BB43944A}"/>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xmlns="" id="{A2AEFCA1-CEC1-4C1B-BD4D-15C0E9FE31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xmlns="" id="{806C75F7-C0A6-4A2D-9FE2-7E0E64493247}"/>
              </a:ext>
            </a:extLst>
          </p:cNvPr>
          <p:cNvSpPr>
            <a:spLocks noGrp="1"/>
          </p:cNvSpPr>
          <p:nvPr>
            <p:ph type="dt" sz="half" idx="10"/>
          </p:nvPr>
        </p:nvSpPr>
        <p:spPr/>
        <p:txBody>
          <a:bodyPr/>
          <a:lstStyle/>
          <a:p>
            <a:fld id="{E50F09A5-1660-4AA9-854A-B5F79E2545DE}" type="datetimeFigureOut">
              <a:rPr lang="ru-RU" smtClean="0"/>
              <a:pPr/>
              <a:t>04.03.2026</a:t>
            </a:fld>
            <a:endParaRPr lang="ru-RU"/>
          </a:p>
        </p:txBody>
      </p:sp>
      <p:sp>
        <p:nvSpPr>
          <p:cNvPr id="5" name="Нижний колонтитул 4">
            <a:extLst>
              <a:ext uri="{FF2B5EF4-FFF2-40B4-BE49-F238E27FC236}">
                <a16:creationId xmlns:a16="http://schemas.microsoft.com/office/drawing/2014/main" xmlns="" id="{D47FBDB0-D162-4FD6-A7EE-A36E116B7D0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CF75217A-DE90-4058-966C-FB752AF645E8}"/>
              </a:ext>
            </a:extLst>
          </p:cNvPr>
          <p:cNvSpPr>
            <a:spLocks noGrp="1"/>
          </p:cNvSpPr>
          <p:nvPr>
            <p:ph type="sldNum" sz="quarter" idx="12"/>
          </p:nvPr>
        </p:nvSpPr>
        <p:spPr/>
        <p:txBody>
          <a:bodyPr/>
          <a:lstStyle/>
          <a:p>
            <a:fld id="{786787CD-88A3-4E43-A4CE-9D39E27659E2}" type="slidenum">
              <a:rPr lang="ru-RU" smtClean="0"/>
              <a:pPr/>
              <a:t>‹#›</a:t>
            </a:fld>
            <a:endParaRPr lang="ru-RU"/>
          </a:p>
        </p:txBody>
      </p:sp>
    </p:spTree>
    <p:extLst>
      <p:ext uri="{BB962C8B-B14F-4D97-AF65-F5344CB8AC3E}">
        <p14:creationId xmlns:p14="http://schemas.microsoft.com/office/powerpoint/2010/main" val="12846677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D7FC88D-BB4E-43D1-893C-96DD004A4A9C}"/>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128C3799-573E-4511-91C8-7E59975910AA}"/>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3A617301-8230-4A2D-B0FF-A21854EA54BB}"/>
              </a:ext>
            </a:extLst>
          </p:cNvPr>
          <p:cNvSpPr>
            <a:spLocks noGrp="1"/>
          </p:cNvSpPr>
          <p:nvPr>
            <p:ph type="dt" sz="half" idx="10"/>
          </p:nvPr>
        </p:nvSpPr>
        <p:spPr/>
        <p:txBody>
          <a:bodyPr/>
          <a:lstStyle/>
          <a:p>
            <a:fld id="{E50F09A5-1660-4AA9-854A-B5F79E2545DE}" type="datetimeFigureOut">
              <a:rPr lang="ru-RU" smtClean="0"/>
              <a:pPr/>
              <a:t>04.03.2026</a:t>
            </a:fld>
            <a:endParaRPr lang="ru-RU"/>
          </a:p>
        </p:txBody>
      </p:sp>
      <p:sp>
        <p:nvSpPr>
          <p:cNvPr id="5" name="Нижний колонтитул 4">
            <a:extLst>
              <a:ext uri="{FF2B5EF4-FFF2-40B4-BE49-F238E27FC236}">
                <a16:creationId xmlns:a16="http://schemas.microsoft.com/office/drawing/2014/main" xmlns="" id="{F5B7C2D5-F4F5-4ED9-A6F7-228A697AC6F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05E49F58-C2FD-47B0-AA4A-FE3C4FA71336}"/>
              </a:ext>
            </a:extLst>
          </p:cNvPr>
          <p:cNvSpPr>
            <a:spLocks noGrp="1"/>
          </p:cNvSpPr>
          <p:nvPr>
            <p:ph type="sldNum" sz="quarter" idx="12"/>
          </p:nvPr>
        </p:nvSpPr>
        <p:spPr/>
        <p:txBody>
          <a:bodyPr/>
          <a:lstStyle/>
          <a:p>
            <a:fld id="{786787CD-88A3-4E43-A4CE-9D39E27659E2}" type="slidenum">
              <a:rPr lang="ru-RU" smtClean="0"/>
              <a:pPr/>
              <a:t>‹#›</a:t>
            </a:fld>
            <a:endParaRPr lang="ru-RU"/>
          </a:p>
        </p:txBody>
      </p:sp>
    </p:spTree>
    <p:extLst>
      <p:ext uri="{BB962C8B-B14F-4D97-AF65-F5344CB8AC3E}">
        <p14:creationId xmlns:p14="http://schemas.microsoft.com/office/powerpoint/2010/main" val="318087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BD73068D-F291-4661-A35A-0784453D856E}"/>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xmlns="" id="{71670DAA-346B-4F62-89C8-4B3ED24943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xmlns="" id="{F1E52B10-A249-423E-921A-6173E02A0F61}"/>
              </a:ext>
            </a:extLst>
          </p:cNvPr>
          <p:cNvSpPr>
            <a:spLocks noGrp="1"/>
          </p:cNvSpPr>
          <p:nvPr>
            <p:ph type="dt" sz="half" idx="10"/>
          </p:nvPr>
        </p:nvSpPr>
        <p:spPr/>
        <p:txBody>
          <a:bodyPr/>
          <a:lstStyle/>
          <a:p>
            <a:fld id="{E50F09A5-1660-4AA9-854A-B5F79E2545DE}" type="datetimeFigureOut">
              <a:rPr lang="ru-RU" smtClean="0"/>
              <a:pPr/>
              <a:t>04.03.2026</a:t>
            </a:fld>
            <a:endParaRPr lang="ru-RU"/>
          </a:p>
        </p:txBody>
      </p:sp>
      <p:sp>
        <p:nvSpPr>
          <p:cNvPr id="5" name="Нижний колонтитул 4">
            <a:extLst>
              <a:ext uri="{FF2B5EF4-FFF2-40B4-BE49-F238E27FC236}">
                <a16:creationId xmlns:a16="http://schemas.microsoft.com/office/drawing/2014/main" xmlns="" id="{87CB478C-DE1D-4704-9516-E78EC1702A0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3822CEBD-3689-4963-87EC-8005D449B751}"/>
              </a:ext>
            </a:extLst>
          </p:cNvPr>
          <p:cNvSpPr>
            <a:spLocks noGrp="1"/>
          </p:cNvSpPr>
          <p:nvPr>
            <p:ph type="sldNum" sz="quarter" idx="12"/>
          </p:nvPr>
        </p:nvSpPr>
        <p:spPr/>
        <p:txBody>
          <a:bodyPr/>
          <a:lstStyle/>
          <a:p>
            <a:fld id="{786787CD-88A3-4E43-A4CE-9D39E27659E2}" type="slidenum">
              <a:rPr lang="ru-RU" smtClean="0"/>
              <a:pPr/>
              <a:t>‹#›</a:t>
            </a:fld>
            <a:endParaRPr lang="ru-RU"/>
          </a:p>
        </p:txBody>
      </p:sp>
    </p:spTree>
    <p:extLst>
      <p:ext uri="{BB962C8B-B14F-4D97-AF65-F5344CB8AC3E}">
        <p14:creationId xmlns:p14="http://schemas.microsoft.com/office/powerpoint/2010/main" val="14916586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3D8C1A9-AD6E-4247-B9E8-9E91FEE4CEC7}"/>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xmlns="" id="{6420212B-E8F0-4E44-913E-7CCB82928A85}"/>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xmlns="" id="{DBCB10AD-A3D2-4C5C-B6D7-00CD53EDBFEB}"/>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xmlns="" id="{ACAC4619-034B-47CE-8B96-26C5B1539B29}"/>
              </a:ext>
            </a:extLst>
          </p:cNvPr>
          <p:cNvSpPr>
            <a:spLocks noGrp="1"/>
          </p:cNvSpPr>
          <p:nvPr>
            <p:ph type="dt" sz="half" idx="10"/>
          </p:nvPr>
        </p:nvSpPr>
        <p:spPr/>
        <p:txBody>
          <a:bodyPr/>
          <a:lstStyle/>
          <a:p>
            <a:fld id="{E50F09A5-1660-4AA9-854A-B5F79E2545DE}" type="datetimeFigureOut">
              <a:rPr lang="ru-RU" smtClean="0"/>
              <a:pPr/>
              <a:t>04.03.2026</a:t>
            </a:fld>
            <a:endParaRPr lang="ru-RU"/>
          </a:p>
        </p:txBody>
      </p:sp>
      <p:sp>
        <p:nvSpPr>
          <p:cNvPr id="6" name="Нижний колонтитул 5">
            <a:extLst>
              <a:ext uri="{FF2B5EF4-FFF2-40B4-BE49-F238E27FC236}">
                <a16:creationId xmlns:a16="http://schemas.microsoft.com/office/drawing/2014/main" xmlns="" id="{29C077A5-F18F-4E78-984A-11D98744F7C8}"/>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DD25193E-7F5B-4CD8-814C-1F9C88D396CB}"/>
              </a:ext>
            </a:extLst>
          </p:cNvPr>
          <p:cNvSpPr>
            <a:spLocks noGrp="1"/>
          </p:cNvSpPr>
          <p:nvPr>
            <p:ph type="sldNum" sz="quarter" idx="12"/>
          </p:nvPr>
        </p:nvSpPr>
        <p:spPr/>
        <p:txBody>
          <a:bodyPr/>
          <a:lstStyle/>
          <a:p>
            <a:fld id="{786787CD-88A3-4E43-A4CE-9D39E27659E2}" type="slidenum">
              <a:rPr lang="ru-RU" smtClean="0"/>
              <a:pPr/>
              <a:t>‹#›</a:t>
            </a:fld>
            <a:endParaRPr lang="ru-RU"/>
          </a:p>
        </p:txBody>
      </p:sp>
    </p:spTree>
    <p:extLst>
      <p:ext uri="{BB962C8B-B14F-4D97-AF65-F5344CB8AC3E}">
        <p14:creationId xmlns:p14="http://schemas.microsoft.com/office/powerpoint/2010/main" val="307666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AB35026-7D9D-448A-B270-D29CA77C3B48}"/>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xmlns="" id="{22367434-7770-4F17-9A80-76F212B574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xmlns="" id="{F2EC9709-CDC5-48B7-98A1-6C49174B71F4}"/>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xmlns="" id="{6AEE1C68-F4B8-498A-A82D-637E72281A4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xmlns="" id="{6CE9C62C-30EC-4216-86C5-E85FC56925C8}"/>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xmlns="" id="{AF174BA4-263F-4B22-95E1-33B39026E339}"/>
              </a:ext>
            </a:extLst>
          </p:cNvPr>
          <p:cNvSpPr>
            <a:spLocks noGrp="1"/>
          </p:cNvSpPr>
          <p:nvPr>
            <p:ph type="dt" sz="half" idx="10"/>
          </p:nvPr>
        </p:nvSpPr>
        <p:spPr/>
        <p:txBody>
          <a:bodyPr/>
          <a:lstStyle/>
          <a:p>
            <a:fld id="{E50F09A5-1660-4AA9-854A-B5F79E2545DE}" type="datetimeFigureOut">
              <a:rPr lang="ru-RU" smtClean="0"/>
              <a:pPr/>
              <a:t>04.03.2026</a:t>
            </a:fld>
            <a:endParaRPr lang="ru-RU"/>
          </a:p>
        </p:txBody>
      </p:sp>
      <p:sp>
        <p:nvSpPr>
          <p:cNvPr id="8" name="Нижний колонтитул 7">
            <a:extLst>
              <a:ext uri="{FF2B5EF4-FFF2-40B4-BE49-F238E27FC236}">
                <a16:creationId xmlns:a16="http://schemas.microsoft.com/office/drawing/2014/main" xmlns="" id="{046504D5-7A1B-485A-A83F-E2C88F6A9D85}"/>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xmlns="" id="{F5B0B658-F177-483C-B9F5-B393C63EC744}"/>
              </a:ext>
            </a:extLst>
          </p:cNvPr>
          <p:cNvSpPr>
            <a:spLocks noGrp="1"/>
          </p:cNvSpPr>
          <p:nvPr>
            <p:ph type="sldNum" sz="quarter" idx="12"/>
          </p:nvPr>
        </p:nvSpPr>
        <p:spPr/>
        <p:txBody>
          <a:bodyPr/>
          <a:lstStyle/>
          <a:p>
            <a:fld id="{786787CD-88A3-4E43-A4CE-9D39E27659E2}" type="slidenum">
              <a:rPr lang="ru-RU" smtClean="0"/>
              <a:pPr/>
              <a:t>‹#›</a:t>
            </a:fld>
            <a:endParaRPr lang="ru-RU"/>
          </a:p>
        </p:txBody>
      </p:sp>
    </p:spTree>
    <p:extLst>
      <p:ext uri="{BB962C8B-B14F-4D97-AF65-F5344CB8AC3E}">
        <p14:creationId xmlns:p14="http://schemas.microsoft.com/office/powerpoint/2010/main" val="3379784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9B362201-D77A-4599-AB1E-F40480D1CC78}"/>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xmlns="" id="{F5183DE4-96DC-43D2-986C-D2558CDA11DF}"/>
              </a:ext>
            </a:extLst>
          </p:cNvPr>
          <p:cNvSpPr>
            <a:spLocks noGrp="1"/>
          </p:cNvSpPr>
          <p:nvPr>
            <p:ph type="dt" sz="half" idx="10"/>
          </p:nvPr>
        </p:nvSpPr>
        <p:spPr/>
        <p:txBody>
          <a:bodyPr/>
          <a:lstStyle/>
          <a:p>
            <a:fld id="{E50F09A5-1660-4AA9-854A-B5F79E2545DE}" type="datetimeFigureOut">
              <a:rPr lang="ru-RU" smtClean="0"/>
              <a:pPr/>
              <a:t>04.03.2026</a:t>
            </a:fld>
            <a:endParaRPr lang="ru-RU"/>
          </a:p>
        </p:txBody>
      </p:sp>
      <p:sp>
        <p:nvSpPr>
          <p:cNvPr id="4" name="Нижний колонтитул 3">
            <a:extLst>
              <a:ext uri="{FF2B5EF4-FFF2-40B4-BE49-F238E27FC236}">
                <a16:creationId xmlns:a16="http://schemas.microsoft.com/office/drawing/2014/main" xmlns="" id="{4778CF0C-5C25-4262-82FD-B271127F21D2}"/>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xmlns="" id="{750CF219-B8E5-48C3-AD2B-E0CA4A67FAFB}"/>
              </a:ext>
            </a:extLst>
          </p:cNvPr>
          <p:cNvSpPr>
            <a:spLocks noGrp="1"/>
          </p:cNvSpPr>
          <p:nvPr>
            <p:ph type="sldNum" sz="quarter" idx="12"/>
          </p:nvPr>
        </p:nvSpPr>
        <p:spPr/>
        <p:txBody>
          <a:bodyPr/>
          <a:lstStyle/>
          <a:p>
            <a:fld id="{786787CD-88A3-4E43-A4CE-9D39E27659E2}" type="slidenum">
              <a:rPr lang="ru-RU" smtClean="0"/>
              <a:pPr/>
              <a:t>‹#›</a:t>
            </a:fld>
            <a:endParaRPr lang="ru-RU"/>
          </a:p>
        </p:txBody>
      </p:sp>
    </p:spTree>
    <p:extLst>
      <p:ext uri="{BB962C8B-B14F-4D97-AF65-F5344CB8AC3E}">
        <p14:creationId xmlns:p14="http://schemas.microsoft.com/office/powerpoint/2010/main" val="12791419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xmlns="" id="{5E09023F-7E6B-4B9F-8C56-7B7872C0B2AC}"/>
              </a:ext>
            </a:extLst>
          </p:cNvPr>
          <p:cNvSpPr>
            <a:spLocks noGrp="1"/>
          </p:cNvSpPr>
          <p:nvPr>
            <p:ph type="dt" sz="half" idx="10"/>
          </p:nvPr>
        </p:nvSpPr>
        <p:spPr/>
        <p:txBody>
          <a:bodyPr/>
          <a:lstStyle/>
          <a:p>
            <a:fld id="{E50F09A5-1660-4AA9-854A-B5F79E2545DE}" type="datetimeFigureOut">
              <a:rPr lang="ru-RU" smtClean="0"/>
              <a:pPr/>
              <a:t>04.03.2026</a:t>
            </a:fld>
            <a:endParaRPr lang="ru-RU"/>
          </a:p>
        </p:txBody>
      </p:sp>
      <p:sp>
        <p:nvSpPr>
          <p:cNvPr id="3" name="Нижний колонтитул 2">
            <a:extLst>
              <a:ext uri="{FF2B5EF4-FFF2-40B4-BE49-F238E27FC236}">
                <a16:creationId xmlns:a16="http://schemas.microsoft.com/office/drawing/2014/main" xmlns="" id="{8EB59F97-EABB-43B1-BA7C-41B8E2529332}"/>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xmlns="" id="{1CAE4D46-43D0-43CB-BF38-6C0CD7B64C82}"/>
              </a:ext>
            </a:extLst>
          </p:cNvPr>
          <p:cNvSpPr>
            <a:spLocks noGrp="1"/>
          </p:cNvSpPr>
          <p:nvPr>
            <p:ph type="sldNum" sz="quarter" idx="12"/>
          </p:nvPr>
        </p:nvSpPr>
        <p:spPr/>
        <p:txBody>
          <a:bodyPr/>
          <a:lstStyle/>
          <a:p>
            <a:fld id="{786787CD-88A3-4E43-A4CE-9D39E27659E2}" type="slidenum">
              <a:rPr lang="ru-RU" smtClean="0"/>
              <a:pPr/>
              <a:t>‹#›</a:t>
            </a:fld>
            <a:endParaRPr lang="ru-RU"/>
          </a:p>
        </p:txBody>
      </p:sp>
    </p:spTree>
    <p:extLst>
      <p:ext uri="{BB962C8B-B14F-4D97-AF65-F5344CB8AC3E}">
        <p14:creationId xmlns:p14="http://schemas.microsoft.com/office/powerpoint/2010/main" val="1641155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0A6D5D8-96FA-4255-84C1-E46072076FC3}"/>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xmlns="" id="{13EFB0C9-60D3-47B3-9A81-D0F352153C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xmlns="" id="{8C1664D2-847E-4C53-9B12-A4C626FA57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7B12BCA9-3D9E-4D8F-8D20-5D3856B674AC}"/>
              </a:ext>
            </a:extLst>
          </p:cNvPr>
          <p:cNvSpPr>
            <a:spLocks noGrp="1"/>
          </p:cNvSpPr>
          <p:nvPr>
            <p:ph type="dt" sz="half" idx="10"/>
          </p:nvPr>
        </p:nvSpPr>
        <p:spPr/>
        <p:txBody>
          <a:bodyPr/>
          <a:lstStyle/>
          <a:p>
            <a:fld id="{E50F09A5-1660-4AA9-854A-B5F79E2545DE}" type="datetimeFigureOut">
              <a:rPr lang="ru-RU" smtClean="0"/>
              <a:pPr/>
              <a:t>04.03.2026</a:t>
            </a:fld>
            <a:endParaRPr lang="ru-RU"/>
          </a:p>
        </p:txBody>
      </p:sp>
      <p:sp>
        <p:nvSpPr>
          <p:cNvPr id="6" name="Нижний колонтитул 5">
            <a:extLst>
              <a:ext uri="{FF2B5EF4-FFF2-40B4-BE49-F238E27FC236}">
                <a16:creationId xmlns:a16="http://schemas.microsoft.com/office/drawing/2014/main" xmlns="" id="{F8D4FAF0-3DE1-4E32-9BE5-5186F887B286}"/>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EDD64C7E-31F2-43D7-9367-A710053D18A3}"/>
              </a:ext>
            </a:extLst>
          </p:cNvPr>
          <p:cNvSpPr>
            <a:spLocks noGrp="1"/>
          </p:cNvSpPr>
          <p:nvPr>
            <p:ph type="sldNum" sz="quarter" idx="12"/>
          </p:nvPr>
        </p:nvSpPr>
        <p:spPr/>
        <p:txBody>
          <a:bodyPr/>
          <a:lstStyle/>
          <a:p>
            <a:fld id="{786787CD-88A3-4E43-A4CE-9D39E27659E2}" type="slidenum">
              <a:rPr lang="ru-RU" smtClean="0"/>
              <a:pPr/>
              <a:t>‹#›</a:t>
            </a:fld>
            <a:endParaRPr lang="ru-RU"/>
          </a:p>
        </p:txBody>
      </p:sp>
    </p:spTree>
    <p:extLst>
      <p:ext uri="{BB962C8B-B14F-4D97-AF65-F5344CB8AC3E}">
        <p14:creationId xmlns:p14="http://schemas.microsoft.com/office/powerpoint/2010/main" val="18038848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2720C35D-0986-4A70-92EF-792635B0C7FA}"/>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xmlns="" id="{9BED3770-0C90-4EE1-8086-D3D65857A4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xmlns="" id="{266F9772-588F-48D9-B1FE-2197F3612D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xmlns="" id="{6198DE65-3CFB-460F-BB11-6083B3E6B257}"/>
              </a:ext>
            </a:extLst>
          </p:cNvPr>
          <p:cNvSpPr>
            <a:spLocks noGrp="1"/>
          </p:cNvSpPr>
          <p:nvPr>
            <p:ph type="dt" sz="half" idx="10"/>
          </p:nvPr>
        </p:nvSpPr>
        <p:spPr/>
        <p:txBody>
          <a:bodyPr/>
          <a:lstStyle/>
          <a:p>
            <a:fld id="{E50F09A5-1660-4AA9-854A-B5F79E2545DE}" type="datetimeFigureOut">
              <a:rPr lang="ru-RU" smtClean="0"/>
              <a:pPr/>
              <a:t>04.03.2026</a:t>
            </a:fld>
            <a:endParaRPr lang="ru-RU"/>
          </a:p>
        </p:txBody>
      </p:sp>
      <p:sp>
        <p:nvSpPr>
          <p:cNvPr id="6" name="Нижний колонтитул 5">
            <a:extLst>
              <a:ext uri="{FF2B5EF4-FFF2-40B4-BE49-F238E27FC236}">
                <a16:creationId xmlns:a16="http://schemas.microsoft.com/office/drawing/2014/main" xmlns="" id="{195DD410-D36B-4250-9E92-5A8FF1CE65C8}"/>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xmlns="" id="{4E98E7B0-D4EA-4E15-824C-27D06141EFA0}"/>
              </a:ext>
            </a:extLst>
          </p:cNvPr>
          <p:cNvSpPr>
            <a:spLocks noGrp="1"/>
          </p:cNvSpPr>
          <p:nvPr>
            <p:ph type="sldNum" sz="quarter" idx="12"/>
          </p:nvPr>
        </p:nvSpPr>
        <p:spPr/>
        <p:txBody>
          <a:bodyPr/>
          <a:lstStyle/>
          <a:p>
            <a:fld id="{786787CD-88A3-4E43-A4CE-9D39E27659E2}" type="slidenum">
              <a:rPr lang="ru-RU" smtClean="0"/>
              <a:pPr/>
              <a:t>‹#›</a:t>
            </a:fld>
            <a:endParaRPr lang="ru-RU"/>
          </a:p>
        </p:txBody>
      </p:sp>
    </p:spTree>
    <p:extLst>
      <p:ext uri="{BB962C8B-B14F-4D97-AF65-F5344CB8AC3E}">
        <p14:creationId xmlns:p14="http://schemas.microsoft.com/office/powerpoint/2010/main" val="2330971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37CF220D-BEA8-4CD2-87DB-16666534BD7B}"/>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xmlns="" id="{B17F8B55-D63F-4AEB-821D-F5B8BD4A96AD}"/>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AA9FDFBC-C3A5-4F35-AB0E-7839A9D48DCA}"/>
              </a:ext>
            </a:extLst>
          </p:cNvPr>
          <p:cNvSpPr>
            <a:spLocks noGrp="1"/>
          </p:cNvSpPr>
          <p:nvPr>
            <p:ph type="dt" sz="half" idx="10"/>
          </p:nvPr>
        </p:nvSpPr>
        <p:spPr/>
        <p:txBody>
          <a:bodyPr/>
          <a:lstStyle/>
          <a:p>
            <a:fld id="{E50F09A5-1660-4AA9-854A-B5F79E2545DE}" type="datetimeFigureOut">
              <a:rPr lang="ru-RU" smtClean="0"/>
              <a:pPr/>
              <a:t>04.03.2026</a:t>
            </a:fld>
            <a:endParaRPr lang="ru-RU"/>
          </a:p>
        </p:txBody>
      </p:sp>
      <p:sp>
        <p:nvSpPr>
          <p:cNvPr id="5" name="Нижний колонтитул 4">
            <a:extLst>
              <a:ext uri="{FF2B5EF4-FFF2-40B4-BE49-F238E27FC236}">
                <a16:creationId xmlns:a16="http://schemas.microsoft.com/office/drawing/2014/main" xmlns="" id="{082A9E83-9DD0-4BF2-BEFE-B6C9D0D6D7F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0D8C406B-7BCB-4532-9F4D-D797D6B7D0A0}"/>
              </a:ext>
            </a:extLst>
          </p:cNvPr>
          <p:cNvSpPr>
            <a:spLocks noGrp="1"/>
          </p:cNvSpPr>
          <p:nvPr>
            <p:ph type="sldNum" sz="quarter" idx="12"/>
          </p:nvPr>
        </p:nvSpPr>
        <p:spPr/>
        <p:txBody>
          <a:bodyPr/>
          <a:lstStyle/>
          <a:p>
            <a:fld id="{786787CD-88A3-4E43-A4CE-9D39E27659E2}" type="slidenum">
              <a:rPr lang="ru-RU" smtClean="0"/>
              <a:pPr/>
              <a:t>‹#›</a:t>
            </a:fld>
            <a:endParaRPr lang="ru-RU"/>
          </a:p>
        </p:txBody>
      </p:sp>
    </p:spTree>
    <p:extLst>
      <p:ext uri="{BB962C8B-B14F-4D97-AF65-F5344CB8AC3E}">
        <p14:creationId xmlns:p14="http://schemas.microsoft.com/office/powerpoint/2010/main" val="2407556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xmlns="" id="{E836E392-23F8-4DE2-972D-8C1A72DEF88A}"/>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xmlns="" id="{FDD69052-474E-414A-8E61-B244A092943F}"/>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A55506B1-B984-423F-BE42-C5E6E2DC07EF}"/>
              </a:ext>
            </a:extLst>
          </p:cNvPr>
          <p:cNvSpPr>
            <a:spLocks noGrp="1"/>
          </p:cNvSpPr>
          <p:nvPr>
            <p:ph type="dt" sz="half" idx="10"/>
          </p:nvPr>
        </p:nvSpPr>
        <p:spPr/>
        <p:txBody>
          <a:bodyPr/>
          <a:lstStyle/>
          <a:p>
            <a:fld id="{E50F09A5-1660-4AA9-854A-B5F79E2545DE}" type="datetimeFigureOut">
              <a:rPr lang="ru-RU" smtClean="0"/>
              <a:pPr/>
              <a:t>04.03.2026</a:t>
            </a:fld>
            <a:endParaRPr lang="ru-RU"/>
          </a:p>
        </p:txBody>
      </p:sp>
      <p:sp>
        <p:nvSpPr>
          <p:cNvPr id="5" name="Нижний колонтитул 4">
            <a:extLst>
              <a:ext uri="{FF2B5EF4-FFF2-40B4-BE49-F238E27FC236}">
                <a16:creationId xmlns:a16="http://schemas.microsoft.com/office/drawing/2014/main" xmlns="" id="{AF3B731E-261F-496B-93FD-FC11B0F0B652}"/>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xmlns="" id="{7CC0C99C-F821-433D-A443-DA70D4B9F254}"/>
              </a:ext>
            </a:extLst>
          </p:cNvPr>
          <p:cNvSpPr>
            <a:spLocks noGrp="1"/>
          </p:cNvSpPr>
          <p:nvPr>
            <p:ph type="sldNum" sz="quarter" idx="12"/>
          </p:nvPr>
        </p:nvSpPr>
        <p:spPr/>
        <p:txBody>
          <a:bodyPr/>
          <a:lstStyle/>
          <a:p>
            <a:fld id="{786787CD-88A3-4E43-A4CE-9D39E27659E2}" type="slidenum">
              <a:rPr lang="ru-RU" smtClean="0"/>
              <a:pPr/>
              <a:t>‹#›</a:t>
            </a:fld>
            <a:endParaRPr lang="ru-RU"/>
          </a:p>
        </p:txBody>
      </p:sp>
    </p:spTree>
    <p:extLst>
      <p:ext uri="{BB962C8B-B14F-4D97-AF65-F5344CB8AC3E}">
        <p14:creationId xmlns:p14="http://schemas.microsoft.com/office/powerpoint/2010/main" val="22471495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78F71CEA-6169-4B12-BB11-F083469AA2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xmlns="" id="{4C384CF3-BB8D-4375-81F1-81CC0CBD301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xmlns="" id="{BE06ADCF-56CC-4DC1-9474-23DC366F15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0F09A5-1660-4AA9-854A-B5F79E2545DE}" type="datetimeFigureOut">
              <a:rPr lang="ru-RU" smtClean="0"/>
              <a:pPr/>
              <a:t>04.03.2026</a:t>
            </a:fld>
            <a:endParaRPr lang="ru-RU"/>
          </a:p>
        </p:txBody>
      </p:sp>
      <p:sp>
        <p:nvSpPr>
          <p:cNvPr id="5" name="Нижний колонтитул 4">
            <a:extLst>
              <a:ext uri="{FF2B5EF4-FFF2-40B4-BE49-F238E27FC236}">
                <a16:creationId xmlns:a16="http://schemas.microsoft.com/office/drawing/2014/main" xmlns="" id="{C162DD35-E3EB-41A9-AA49-DC65770F37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xmlns="" id="{2CECBA11-EEFA-4A80-AF9C-C0CC101CA2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6787CD-88A3-4E43-A4CE-9D39E27659E2}" type="slidenum">
              <a:rPr lang="ru-RU" smtClean="0"/>
              <a:pPr/>
              <a:t>‹#›</a:t>
            </a:fld>
            <a:endParaRPr lang="ru-RU"/>
          </a:p>
        </p:txBody>
      </p:sp>
    </p:spTree>
    <p:extLst>
      <p:ext uri="{BB962C8B-B14F-4D97-AF65-F5344CB8AC3E}">
        <p14:creationId xmlns:p14="http://schemas.microsoft.com/office/powerpoint/2010/main" val="40113544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0.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9.png"/><Relationship Id="rId5" Type="http://schemas.openxmlformats.org/officeDocument/2006/relationships/image" Target="../media/image1.pn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1.emf"/><Relationship Id="rId5" Type="http://schemas.openxmlformats.org/officeDocument/2006/relationships/package" Target="../embeddings/_________Microsoft_Word1.docx"/><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rotWithShape="1">
          <a:blip r:embed="rId2"/>
          <a:srcRect l="28710" t="15603" r="28268" b="11180"/>
          <a:stretch/>
        </p:blipFill>
        <p:spPr>
          <a:xfrm>
            <a:off x="10578256" y="669701"/>
            <a:ext cx="1004553" cy="785612"/>
          </a:xfrm>
          <a:prstGeom prst="rect">
            <a:avLst/>
          </a:prstGeom>
        </p:spPr>
      </p:pic>
      <p:pic>
        <p:nvPicPr>
          <p:cNvPr id="2" name="Рисунок 1"/>
          <p:cNvPicPr>
            <a:picLocks noChangeAspect="1"/>
          </p:cNvPicPr>
          <p:nvPr/>
        </p:nvPicPr>
        <p:blipFill>
          <a:blip r:embed="rId3"/>
          <a:stretch>
            <a:fillRect/>
          </a:stretch>
        </p:blipFill>
        <p:spPr>
          <a:xfrm>
            <a:off x="-1057" y="-6691"/>
            <a:ext cx="12193057" cy="6864691"/>
          </a:xfrm>
          <a:prstGeom prst="rect">
            <a:avLst/>
          </a:prstGeom>
        </p:spPr>
      </p:pic>
      <p:pic>
        <p:nvPicPr>
          <p:cNvPr id="3" name="Рисунок 2"/>
          <p:cNvPicPr>
            <a:picLocks noChangeAspect="1"/>
          </p:cNvPicPr>
          <p:nvPr/>
        </p:nvPicPr>
        <p:blipFill>
          <a:blip r:embed="rId4"/>
          <a:stretch>
            <a:fillRect/>
          </a:stretch>
        </p:blipFill>
        <p:spPr>
          <a:xfrm>
            <a:off x="868661" y="828727"/>
            <a:ext cx="10453619" cy="5399795"/>
          </a:xfrm>
          <a:prstGeom prst="rect">
            <a:avLst/>
          </a:prstGeom>
        </p:spPr>
      </p:pic>
    </p:spTree>
    <p:extLst>
      <p:ext uri="{BB962C8B-B14F-4D97-AF65-F5344CB8AC3E}">
        <p14:creationId xmlns:p14="http://schemas.microsoft.com/office/powerpoint/2010/main" val="653818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stretch>
            <a:fillRect/>
          </a:stretch>
        </p:blipFill>
        <p:spPr>
          <a:xfrm>
            <a:off x="0" y="0"/>
            <a:ext cx="12193057" cy="6864691"/>
          </a:xfrm>
          <a:prstGeom prst="rect">
            <a:avLst/>
          </a:prstGeom>
        </p:spPr>
      </p:pic>
      <p:pic>
        <p:nvPicPr>
          <p:cNvPr id="6" name="Рисунок 5"/>
          <p:cNvPicPr>
            <a:picLocks noChangeAspect="1"/>
          </p:cNvPicPr>
          <p:nvPr/>
        </p:nvPicPr>
        <p:blipFill rotWithShape="1">
          <a:blip r:embed="rId3"/>
          <a:srcRect l="18478" t="44422" r="17800" b="11966"/>
          <a:stretch/>
        </p:blipFill>
        <p:spPr>
          <a:xfrm>
            <a:off x="2240925" y="1081908"/>
            <a:ext cx="8216721" cy="4700873"/>
          </a:xfrm>
          <a:prstGeom prst="rect">
            <a:avLst/>
          </a:prstGeom>
        </p:spPr>
      </p:pic>
    </p:spTree>
    <p:extLst>
      <p:ext uri="{BB962C8B-B14F-4D97-AF65-F5344CB8AC3E}">
        <p14:creationId xmlns:p14="http://schemas.microsoft.com/office/powerpoint/2010/main" val="28178332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xmlns="" id="{84CA4BB5-1543-4CF1-B13F-711619DFBCA9}"/>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 y="-6350"/>
            <a:ext cx="12191999" cy="6864350"/>
          </a:xfrm>
        </p:spPr>
      </p:pic>
      <p:sp>
        <p:nvSpPr>
          <p:cNvPr id="3" name="TextBox 2"/>
          <p:cNvSpPr txBox="1"/>
          <p:nvPr/>
        </p:nvSpPr>
        <p:spPr>
          <a:xfrm>
            <a:off x="1291771" y="752577"/>
            <a:ext cx="9419772" cy="1323439"/>
          </a:xfrm>
          <a:prstGeom prst="rect">
            <a:avLst/>
          </a:prstGeom>
          <a:noFill/>
        </p:spPr>
        <p:txBody>
          <a:bodyPr wrap="square" rtlCol="0">
            <a:spAutoFit/>
          </a:bodyPr>
          <a:lstStyle/>
          <a:p>
            <a:pPr algn="ctr"/>
            <a:r>
              <a:rPr lang="ru-RU" sz="4400" b="1" dirty="0" err="1" smtClean="0">
                <a:latin typeface="Times New Roman" panose="02020603050405020304" pitchFamily="18" charset="0"/>
                <a:cs typeface="Times New Roman" panose="02020603050405020304" pitchFamily="18" charset="0"/>
              </a:rPr>
              <a:t>Гэлэгма</a:t>
            </a:r>
            <a:r>
              <a:rPr lang="ru-RU" sz="4400" b="1" dirty="0" smtClean="0">
                <a:latin typeface="Times New Roman" panose="02020603050405020304" pitchFamily="18" charset="0"/>
                <a:cs typeface="Times New Roman" panose="02020603050405020304" pitchFamily="18" charset="0"/>
              </a:rPr>
              <a:t> </a:t>
            </a:r>
            <a:r>
              <a:rPr lang="ru-RU" sz="4400" b="1" dirty="0" err="1" smtClean="0">
                <a:latin typeface="Times New Roman" panose="02020603050405020304" pitchFamily="18" charset="0"/>
                <a:cs typeface="Times New Roman" panose="02020603050405020304" pitchFamily="18" charset="0"/>
              </a:rPr>
              <a:t>Цыбеновна</a:t>
            </a:r>
            <a:r>
              <a:rPr lang="ru-RU" sz="4400" b="1" dirty="0" smtClean="0">
                <a:latin typeface="Times New Roman" panose="02020603050405020304" pitchFamily="18" charset="0"/>
                <a:cs typeface="Times New Roman" panose="02020603050405020304" pitchFamily="18" charset="0"/>
              </a:rPr>
              <a:t> Бадмаева</a:t>
            </a:r>
          </a:p>
          <a:p>
            <a:pPr algn="ctr"/>
            <a:r>
              <a:rPr lang="mn-MN" sz="3600" b="1" dirty="0">
                <a:latin typeface="Times New Roman" panose="02020603050405020304" pitchFamily="18" charset="0"/>
                <a:cs typeface="Times New Roman" panose="02020603050405020304" pitchFamily="18" charset="0"/>
              </a:rPr>
              <a:t>з</a:t>
            </a:r>
            <a:r>
              <a:rPr lang="mn-MN" sz="3600" b="1" dirty="0" smtClean="0">
                <a:latin typeface="Times New Roman" panose="02020603050405020304" pitchFamily="18" charset="0"/>
                <a:cs typeface="Times New Roman" panose="02020603050405020304" pitchFamily="18" charset="0"/>
              </a:rPr>
              <a:t>охёол</a:t>
            </a:r>
            <a:r>
              <a:rPr lang="ru-RU" sz="3600" b="1" dirty="0" smtClean="0">
                <a:latin typeface="Times New Roman" panose="02020603050405020304" pitchFamily="18" charset="0"/>
                <a:cs typeface="Times New Roman" panose="02020603050405020304" pitchFamily="18" charset="0"/>
              </a:rPr>
              <a:t> «</a:t>
            </a:r>
            <a:r>
              <a:rPr lang="ru-RU" sz="3600" b="1" dirty="0" err="1" smtClean="0">
                <a:latin typeface="Times New Roman" panose="02020603050405020304" pitchFamily="18" charset="0"/>
                <a:cs typeface="Times New Roman" panose="02020603050405020304" pitchFamily="18" charset="0"/>
              </a:rPr>
              <a:t>Сагаалганай</a:t>
            </a:r>
            <a:r>
              <a:rPr lang="ru-RU" sz="3600" b="1" dirty="0" smtClean="0">
                <a:latin typeface="Times New Roman" panose="02020603050405020304" pitchFamily="18" charset="0"/>
                <a:cs typeface="Times New Roman" panose="02020603050405020304" pitchFamily="18" charset="0"/>
              </a:rPr>
              <a:t> </a:t>
            </a:r>
            <a:r>
              <a:rPr lang="ru-RU" sz="3600" b="1" dirty="0" err="1" smtClean="0">
                <a:latin typeface="Times New Roman" panose="02020603050405020304" pitchFamily="18" charset="0"/>
                <a:cs typeface="Times New Roman" panose="02020603050405020304" pitchFamily="18" charset="0"/>
              </a:rPr>
              <a:t>бэлэг</a:t>
            </a:r>
            <a:r>
              <a:rPr lang="ru-RU" sz="3600" b="1" dirty="0" smtClean="0">
                <a:latin typeface="Times New Roman" panose="02020603050405020304" pitchFamily="18" charset="0"/>
                <a:cs typeface="Times New Roman" panose="02020603050405020304" pitchFamily="18" charset="0"/>
              </a:rPr>
              <a:t>»</a:t>
            </a:r>
            <a:endParaRPr lang="mn-MN" sz="3600" b="1" dirty="0" smtClean="0">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rotWithShape="1">
          <a:blip r:embed="rId3"/>
          <a:srcRect l="44850" t="53689"/>
          <a:stretch/>
        </p:blipFill>
        <p:spPr>
          <a:xfrm>
            <a:off x="4244760" y="2037176"/>
            <a:ext cx="3718217" cy="3629528"/>
          </a:xfrm>
          <a:prstGeom prst="rect">
            <a:avLst/>
          </a:prstGeom>
        </p:spPr>
      </p:pic>
      <p:sp>
        <p:nvSpPr>
          <p:cNvPr id="2" name="Прямоугольник 1"/>
          <p:cNvSpPr/>
          <p:nvPr/>
        </p:nvSpPr>
        <p:spPr>
          <a:xfrm>
            <a:off x="6296926" y="5467156"/>
            <a:ext cx="5117940" cy="646331"/>
          </a:xfrm>
          <a:prstGeom prst="rect">
            <a:avLst/>
          </a:prstGeom>
        </p:spPr>
        <p:txBody>
          <a:bodyPr wrap="none">
            <a:spAutoFit/>
          </a:bodyPr>
          <a:lstStyle/>
          <a:p>
            <a:pPr lvl="0" algn="ctr"/>
            <a:r>
              <a:rPr lang="en-US" sz="3600" b="1" dirty="0">
                <a:solidFill>
                  <a:prstClr val="black"/>
                </a:solidFill>
                <a:latin typeface="Times New Roman" panose="02020603050405020304" pitchFamily="18" charset="0"/>
                <a:cs typeface="Times New Roman" panose="02020603050405020304" pitchFamily="18" charset="0"/>
              </a:rPr>
              <a:t> (</a:t>
            </a:r>
            <a:r>
              <a:rPr lang="mn-MN" sz="3600" b="1" dirty="0">
                <a:solidFill>
                  <a:prstClr val="black"/>
                </a:solidFill>
                <a:latin typeface="Times New Roman" panose="02020603050405020304" pitchFamily="18" charset="0"/>
                <a:cs typeface="Times New Roman" panose="02020603050405020304" pitchFamily="18" charset="0"/>
              </a:rPr>
              <a:t>“Алтаргана” </a:t>
            </a:r>
            <a:r>
              <a:rPr lang="mn-MN" sz="3600" b="1" dirty="0" smtClean="0">
                <a:solidFill>
                  <a:prstClr val="black"/>
                </a:solidFill>
                <a:latin typeface="Times New Roman" panose="02020603050405020304" pitchFamily="18" charset="0"/>
                <a:cs typeface="Times New Roman" panose="02020603050405020304" pitchFamily="18" charset="0"/>
              </a:rPr>
              <a:t>нюур 98</a:t>
            </a:r>
            <a:r>
              <a:rPr lang="en-US" sz="3600" b="1" dirty="0">
                <a:solidFill>
                  <a:prstClr val="black"/>
                </a:solidFill>
                <a:latin typeface="Times New Roman" panose="02020603050405020304" pitchFamily="18" charset="0"/>
                <a:cs typeface="Times New Roman" panose="02020603050405020304" pitchFamily="18" charset="0"/>
              </a:rPr>
              <a:t>)</a:t>
            </a:r>
            <a:endParaRPr lang="ru-RU" sz="3600" b="1" dirty="0">
              <a:solidFill>
                <a:prstClr val="black"/>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23595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t>зорилгонууд</a:t>
            </a:r>
            <a:endParaRPr lang="ru-RU" dirty="0"/>
          </a:p>
        </p:txBody>
      </p:sp>
      <p:sp>
        <p:nvSpPr>
          <p:cNvPr id="3" name="Объект 2"/>
          <p:cNvSpPr>
            <a:spLocks noGrp="1"/>
          </p:cNvSpPr>
          <p:nvPr>
            <p:ph idx="1"/>
          </p:nvPr>
        </p:nvSpPr>
        <p:spPr/>
        <p:txBody>
          <a:bodyPr/>
          <a:lstStyle/>
          <a:p>
            <a:endParaRPr lang="ru-RU"/>
          </a:p>
        </p:txBody>
      </p:sp>
      <p:pic>
        <p:nvPicPr>
          <p:cNvPr id="4" name="Рисунок 3"/>
          <p:cNvPicPr>
            <a:picLocks noChangeAspect="1"/>
          </p:cNvPicPr>
          <p:nvPr/>
        </p:nvPicPr>
        <p:blipFill>
          <a:blip r:embed="rId2"/>
          <a:stretch>
            <a:fillRect/>
          </a:stretch>
        </p:blipFill>
        <p:spPr>
          <a:xfrm>
            <a:off x="-529" y="-3346"/>
            <a:ext cx="12193057" cy="6864691"/>
          </a:xfrm>
          <a:prstGeom prst="rect">
            <a:avLst/>
          </a:prstGeom>
        </p:spPr>
      </p:pic>
      <p:sp>
        <p:nvSpPr>
          <p:cNvPr id="5" name="TextBox 4"/>
          <p:cNvSpPr txBox="1"/>
          <p:nvPr/>
        </p:nvSpPr>
        <p:spPr>
          <a:xfrm>
            <a:off x="1313645" y="959266"/>
            <a:ext cx="9453093" cy="5509200"/>
          </a:xfrm>
          <a:prstGeom prst="rect">
            <a:avLst/>
          </a:prstGeom>
          <a:noFill/>
        </p:spPr>
        <p:txBody>
          <a:bodyPr wrap="square" rtlCol="0">
            <a:spAutoFit/>
          </a:bodyPr>
          <a:lstStyle/>
          <a:p>
            <a:pPr algn="ctr"/>
            <a:r>
              <a:rPr lang="mn-MN" sz="4400" b="1" dirty="0" smtClean="0">
                <a:latin typeface="Times New Roman" panose="02020603050405020304" pitchFamily="18" charset="0"/>
                <a:cs typeface="Times New Roman" panose="02020603050405020304" pitchFamily="18" charset="0"/>
              </a:rPr>
              <a:t>Зорилго:</a:t>
            </a:r>
          </a:p>
          <a:p>
            <a:pPr algn="just"/>
            <a:r>
              <a:rPr lang="ru-RU" sz="4400" dirty="0" smtClean="0">
                <a:solidFill>
                  <a:srgbClr val="181818"/>
                </a:solidFill>
                <a:latin typeface="Times New Roman" panose="02020603050405020304" pitchFamily="18" charset="0"/>
              </a:rPr>
              <a:t>1) Г</a:t>
            </a:r>
            <a:r>
              <a:rPr lang="ru-RU" sz="4400" dirty="0">
                <a:solidFill>
                  <a:srgbClr val="181818"/>
                </a:solidFill>
                <a:latin typeface="Times New Roman" panose="02020603050405020304" pitchFamily="18" charset="0"/>
              </a:rPr>
              <a:t>. Ц. </a:t>
            </a:r>
            <a:r>
              <a:rPr lang="ru-RU" sz="4400" dirty="0" err="1">
                <a:solidFill>
                  <a:srgbClr val="181818"/>
                </a:solidFill>
                <a:latin typeface="Times New Roman" panose="02020603050405020304" pitchFamily="18" charset="0"/>
              </a:rPr>
              <a:t>Бадмаевагай</a:t>
            </a:r>
            <a:r>
              <a:rPr lang="ru-RU" sz="4400" dirty="0">
                <a:solidFill>
                  <a:srgbClr val="181818"/>
                </a:solidFill>
                <a:latin typeface="Times New Roman" panose="02020603050405020304" pitchFamily="18" charset="0"/>
              </a:rPr>
              <a:t> «</a:t>
            </a:r>
            <a:r>
              <a:rPr lang="ru-RU" sz="4400" dirty="0" err="1" smtClean="0">
                <a:solidFill>
                  <a:srgbClr val="181818"/>
                </a:solidFill>
                <a:latin typeface="Times New Roman" panose="02020603050405020304" pitchFamily="18" charset="0"/>
              </a:rPr>
              <a:t>Сагаалганай</a:t>
            </a:r>
            <a:r>
              <a:rPr lang="ru-RU" sz="4400" dirty="0">
                <a:solidFill>
                  <a:srgbClr val="181818"/>
                </a:solidFill>
                <a:latin typeface="Times New Roman" panose="02020603050405020304" pitchFamily="18" charset="0"/>
              </a:rPr>
              <a:t> </a:t>
            </a:r>
            <a:r>
              <a:rPr lang="ru-RU" sz="4400" dirty="0" err="1" smtClean="0">
                <a:solidFill>
                  <a:srgbClr val="181818"/>
                </a:solidFill>
                <a:latin typeface="Times New Roman" panose="02020603050405020304" pitchFamily="18" charset="0"/>
              </a:rPr>
              <a:t>бэлэг</a:t>
            </a:r>
            <a:r>
              <a:rPr lang="ru-RU" sz="4400" dirty="0">
                <a:solidFill>
                  <a:srgbClr val="181818"/>
                </a:solidFill>
                <a:latin typeface="Times New Roman" panose="02020603050405020304" pitchFamily="18" charset="0"/>
              </a:rPr>
              <a:t>» гэ</a:t>
            </a:r>
            <a:r>
              <a:rPr lang="en-US" sz="4400" dirty="0">
                <a:solidFill>
                  <a:srgbClr val="181818"/>
                </a:solidFill>
                <a:latin typeface="Times New Roman" panose="02020603050405020304" pitchFamily="18" charset="0"/>
              </a:rPr>
              <a:t>h</a:t>
            </a:r>
            <a:r>
              <a:rPr lang="ru-RU" sz="4400" dirty="0">
                <a:solidFill>
                  <a:srgbClr val="181818"/>
                </a:solidFill>
                <a:latin typeface="Times New Roman" panose="02020603050405020304" pitchFamily="18" charset="0"/>
              </a:rPr>
              <a:t>эн </a:t>
            </a:r>
            <a:r>
              <a:rPr lang="mn-MN" sz="4400" dirty="0" smtClean="0">
                <a:solidFill>
                  <a:srgbClr val="181818"/>
                </a:solidFill>
                <a:latin typeface="Times New Roman" panose="02020603050405020304" pitchFamily="18" charset="0"/>
              </a:rPr>
              <a:t>зохёолтой</a:t>
            </a:r>
            <a:r>
              <a:rPr lang="ru-RU" sz="4400" dirty="0" smtClean="0">
                <a:solidFill>
                  <a:srgbClr val="181818"/>
                </a:solidFill>
                <a:latin typeface="Times New Roman" panose="02020603050405020304" pitchFamily="18" charset="0"/>
              </a:rPr>
              <a:t> </a:t>
            </a:r>
            <a:r>
              <a:rPr lang="mn-MN" sz="4400" dirty="0" smtClean="0">
                <a:solidFill>
                  <a:srgbClr val="181818"/>
                </a:solidFill>
                <a:latin typeface="Times New Roman" panose="02020603050405020304" pitchFamily="18" charset="0"/>
              </a:rPr>
              <a:t>шагнахабди</a:t>
            </a:r>
            <a:r>
              <a:rPr lang="ru-RU" sz="4400" dirty="0" smtClean="0">
                <a:solidFill>
                  <a:srgbClr val="181818"/>
                </a:solidFill>
                <a:latin typeface="Times New Roman" panose="02020603050405020304" pitchFamily="18" charset="0"/>
              </a:rPr>
              <a:t>, гол </a:t>
            </a:r>
            <a:r>
              <a:rPr lang="ru-RU" sz="4400" dirty="0" err="1" smtClean="0">
                <a:solidFill>
                  <a:srgbClr val="181818"/>
                </a:solidFill>
                <a:latin typeface="Times New Roman" panose="02020603050405020304" pitchFamily="18" charset="0"/>
              </a:rPr>
              <a:t>удхыень</a:t>
            </a:r>
            <a:r>
              <a:rPr lang="ru-RU" sz="4400" dirty="0" smtClean="0">
                <a:solidFill>
                  <a:srgbClr val="181818"/>
                </a:solidFill>
                <a:latin typeface="Times New Roman" panose="02020603050405020304" pitchFamily="18" charset="0"/>
              </a:rPr>
              <a:t> </a:t>
            </a:r>
            <a:r>
              <a:rPr lang="ru-RU" sz="4400" dirty="0" err="1" smtClean="0">
                <a:solidFill>
                  <a:srgbClr val="181818"/>
                </a:solidFill>
                <a:latin typeface="Times New Roman" panose="02020603050405020304" pitchFamily="18" charset="0"/>
              </a:rPr>
              <a:t>ойлгохобди</a:t>
            </a:r>
            <a:r>
              <a:rPr lang="ru-RU" sz="4400" dirty="0" smtClean="0">
                <a:solidFill>
                  <a:srgbClr val="181818"/>
                </a:solidFill>
                <a:latin typeface="Times New Roman" panose="02020603050405020304" pitchFamily="18" charset="0"/>
              </a:rPr>
              <a:t>.</a:t>
            </a:r>
            <a:endParaRPr lang="mn-MN" sz="4400" dirty="0" smtClean="0">
              <a:solidFill>
                <a:srgbClr val="181818"/>
              </a:solidFill>
              <a:latin typeface="Times New Roman" panose="02020603050405020304" pitchFamily="18" charset="0"/>
            </a:endParaRPr>
          </a:p>
          <a:p>
            <a:pPr algn="just"/>
            <a:r>
              <a:rPr lang="mn-MN" sz="4400" dirty="0" smtClean="0">
                <a:solidFill>
                  <a:srgbClr val="181818"/>
                </a:solidFill>
                <a:latin typeface="Times New Roman" panose="02020603050405020304" pitchFamily="18" charset="0"/>
                <a:cs typeface="Times New Roman" panose="02020603050405020304" pitchFamily="18" charset="0"/>
              </a:rPr>
              <a:t>2) Шэнэ үгэнүүдтэй танилсахабди</a:t>
            </a:r>
            <a:r>
              <a:rPr lang="ru-RU" sz="4400" dirty="0" smtClean="0">
                <a:solidFill>
                  <a:srgbClr val="181818"/>
                </a:solidFill>
                <a:latin typeface="Times New Roman" panose="02020603050405020304" pitchFamily="18" charset="0"/>
                <a:cs typeface="Times New Roman" panose="02020603050405020304" pitchFamily="18" charset="0"/>
              </a:rPr>
              <a:t>.</a:t>
            </a:r>
            <a:endParaRPr lang="mn-MN" sz="4400" dirty="0" smtClean="0">
              <a:solidFill>
                <a:srgbClr val="181818"/>
              </a:solidFill>
              <a:latin typeface="Times New Roman" panose="02020603050405020304" pitchFamily="18" charset="0"/>
              <a:cs typeface="Times New Roman" panose="02020603050405020304" pitchFamily="18" charset="0"/>
            </a:endParaRPr>
          </a:p>
          <a:p>
            <a:pPr algn="just"/>
            <a:r>
              <a:rPr lang="mn-MN" sz="4400" dirty="0" smtClean="0">
                <a:latin typeface="Times New Roman" panose="02020603050405020304" pitchFamily="18" charset="0"/>
                <a:cs typeface="Times New Roman" panose="02020603050405020304" pitchFamily="18" charset="0"/>
              </a:rPr>
              <a:t>3)Асуудалнуудта харюусахабди.</a:t>
            </a:r>
            <a:endParaRPr lang="en-US" sz="4400" dirty="0" smtClean="0">
              <a:latin typeface="Times New Roman" panose="02020603050405020304" pitchFamily="18" charset="0"/>
              <a:cs typeface="Times New Roman" panose="02020603050405020304" pitchFamily="18" charset="0"/>
            </a:endParaRPr>
          </a:p>
          <a:p>
            <a:pPr algn="just"/>
            <a:r>
              <a:rPr lang="en-US" sz="4400" dirty="0" smtClean="0">
                <a:latin typeface="Times New Roman" panose="02020603050405020304" pitchFamily="18" charset="0"/>
                <a:cs typeface="Times New Roman" panose="02020603050405020304" pitchFamily="18" charset="0"/>
              </a:rPr>
              <a:t>4) </a:t>
            </a:r>
            <a:r>
              <a:rPr lang="mn-MN" sz="4400" dirty="0" smtClean="0">
                <a:latin typeface="Times New Roman" panose="02020603050405020304" pitchFamily="18" charset="0"/>
                <a:cs typeface="Times New Roman" panose="02020603050405020304" pitchFamily="18" charset="0"/>
              </a:rPr>
              <a:t>Бэлэг барижа, абажа һурахабди.</a:t>
            </a:r>
            <a:endParaRPr lang="ru-RU" sz="4400" dirty="0" smtClean="0">
              <a:latin typeface="Times New Roman" panose="02020603050405020304" pitchFamily="18" charset="0"/>
              <a:cs typeface="Times New Roman" panose="02020603050405020304" pitchFamily="18" charset="0"/>
            </a:endParaRPr>
          </a:p>
          <a:p>
            <a:pPr algn="just"/>
            <a:endParaRPr lang="ru-RU" sz="44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152737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smtClean="0"/>
              <a:t>зорилгонууд</a:t>
            </a:r>
            <a:endParaRPr lang="ru-RU" dirty="0"/>
          </a:p>
        </p:txBody>
      </p:sp>
      <p:sp>
        <p:nvSpPr>
          <p:cNvPr id="3" name="Объект 2"/>
          <p:cNvSpPr>
            <a:spLocks noGrp="1"/>
          </p:cNvSpPr>
          <p:nvPr>
            <p:ph idx="1"/>
          </p:nvPr>
        </p:nvSpPr>
        <p:spPr/>
        <p:txBody>
          <a:bodyPr/>
          <a:lstStyle/>
          <a:p>
            <a:endParaRPr lang="ru-RU"/>
          </a:p>
        </p:txBody>
      </p:sp>
      <p:pic>
        <p:nvPicPr>
          <p:cNvPr id="4" name="Рисунок 3"/>
          <p:cNvPicPr>
            <a:picLocks noChangeAspect="1"/>
          </p:cNvPicPr>
          <p:nvPr/>
        </p:nvPicPr>
        <p:blipFill>
          <a:blip r:embed="rId2"/>
          <a:stretch>
            <a:fillRect/>
          </a:stretch>
        </p:blipFill>
        <p:spPr>
          <a:xfrm>
            <a:off x="-529" y="-3346"/>
            <a:ext cx="12193057" cy="6864691"/>
          </a:xfrm>
          <a:prstGeom prst="rect">
            <a:avLst/>
          </a:prstGeom>
        </p:spPr>
      </p:pic>
      <p:sp>
        <p:nvSpPr>
          <p:cNvPr id="5" name="TextBox 4"/>
          <p:cNvSpPr txBox="1"/>
          <p:nvPr/>
        </p:nvSpPr>
        <p:spPr>
          <a:xfrm>
            <a:off x="1313645" y="959266"/>
            <a:ext cx="9453093" cy="4401205"/>
          </a:xfrm>
          <a:prstGeom prst="rect">
            <a:avLst/>
          </a:prstGeom>
          <a:noFill/>
        </p:spPr>
        <p:txBody>
          <a:bodyPr wrap="square" rtlCol="0">
            <a:spAutoFit/>
          </a:bodyPr>
          <a:lstStyle/>
          <a:p>
            <a:pPr algn="ctr"/>
            <a:r>
              <a:rPr lang="ru-RU" sz="4400" b="1" dirty="0" err="1" smtClean="0">
                <a:solidFill>
                  <a:srgbClr val="FF0000"/>
                </a:solidFill>
                <a:latin typeface="Times New Roman" panose="02020603050405020304" pitchFamily="18" charset="0"/>
                <a:cs typeface="Times New Roman" panose="02020603050405020304" pitchFamily="18" charset="0"/>
              </a:rPr>
              <a:t>Фонетическа</a:t>
            </a:r>
            <a:r>
              <a:rPr lang="ru-RU" sz="4400" b="1" dirty="0" smtClean="0">
                <a:solidFill>
                  <a:srgbClr val="FF0000"/>
                </a:solidFill>
                <a:latin typeface="Times New Roman" panose="02020603050405020304" pitchFamily="18" charset="0"/>
                <a:cs typeface="Times New Roman" panose="02020603050405020304" pitchFamily="18" charset="0"/>
              </a:rPr>
              <a:t> </a:t>
            </a:r>
            <a:r>
              <a:rPr lang="mn-MN" sz="4400" b="1" dirty="0" smtClean="0">
                <a:solidFill>
                  <a:srgbClr val="FF0000"/>
                </a:solidFill>
                <a:latin typeface="Times New Roman" panose="02020603050405020304" pitchFamily="18" charset="0"/>
                <a:cs typeface="Times New Roman" panose="02020603050405020304" pitchFamily="18" charset="0"/>
              </a:rPr>
              <a:t>һорилго:</a:t>
            </a:r>
            <a:endParaRPr lang="ru-RU" sz="4400" b="1" dirty="0" smtClean="0">
              <a:solidFill>
                <a:srgbClr val="FF0000"/>
              </a:solidFill>
              <a:latin typeface="Times New Roman" panose="02020603050405020304" pitchFamily="18" charset="0"/>
              <a:cs typeface="Times New Roman" panose="02020603050405020304" pitchFamily="18" charset="0"/>
            </a:endParaRPr>
          </a:p>
          <a:p>
            <a:pPr algn="ctr"/>
            <a:endParaRPr lang="ru-RU" sz="4400" b="1" dirty="0" smtClean="0">
              <a:solidFill>
                <a:srgbClr val="FF0000"/>
              </a:solidFill>
              <a:latin typeface="Times New Roman" panose="02020603050405020304" pitchFamily="18" charset="0"/>
              <a:cs typeface="Times New Roman" panose="02020603050405020304" pitchFamily="18" charset="0"/>
            </a:endParaRPr>
          </a:p>
          <a:p>
            <a:pPr algn="ctr"/>
            <a:r>
              <a:rPr lang="mn-MN" sz="4800" b="1" dirty="0" smtClean="0">
                <a:solidFill>
                  <a:prstClr val="black"/>
                </a:solidFill>
                <a:latin typeface="Times New Roman" panose="02020603050405020304" pitchFamily="18" charset="0"/>
                <a:cs typeface="Times New Roman" panose="02020603050405020304" pitchFamily="18" charset="0"/>
              </a:rPr>
              <a:t>Һ – һа – һара</a:t>
            </a:r>
          </a:p>
          <a:p>
            <a:pPr algn="ctr"/>
            <a:r>
              <a:rPr lang="mn-MN" sz="4800" b="1" dirty="0" smtClean="0">
                <a:solidFill>
                  <a:prstClr val="black"/>
                </a:solidFill>
                <a:latin typeface="Times New Roman" panose="02020603050405020304" pitchFamily="18" charset="0"/>
                <a:cs typeface="Times New Roman" panose="02020603050405020304" pitchFamily="18" charset="0"/>
              </a:rPr>
              <a:t>Е – еэ – эдеэн</a:t>
            </a:r>
          </a:p>
          <a:p>
            <a:pPr algn="ctr"/>
            <a:r>
              <a:rPr lang="mn-MN" sz="4800" b="1" dirty="0" smtClean="0">
                <a:solidFill>
                  <a:prstClr val="black"/>
                </a:solidFill>
                <a:latin typeface="Times New Roman" panose="02020603050405020304" pitchFamily="18" charset="0"/>
                <a:cs typeface="Times New Roman" panose="02020603050405020304" pitchFamily="18" charset="0"/>
              </a:rPr>
              <a:t>А – ай – баабай</a:t>
            </a:r>
          </a:p>
          <a:p>
            <a:pPr algn="ctr"/>
            <a:r>
              <a:rPr lang="mn-MN" sz="4800" b="1" dirty="0" smtClean="0">
                <a:solidFill>
                  <a:prstClr val="black"/>
                </a:solidFill>
                <a:latin typeface="Times New Roman" panose="02020603050405020304" pitchFamily="18" charset="0"/>
                <a:cs typeface="Times New Roman" panose="02020603050405020304" pitchFamily="18" charset="0"/>
              </a:rPr>
              <a:t>Ё – ёо – ёһо заншал</a:t>
            </a:r>
          </a:p>
        </p:txBody>
      </p:sp>
    </p:spTree>
    <p:extLst>
      <p:ext uri="{BB962C8B-B14F-4D97-AF65-F5344CB8AC3E}">
        <p14:creationId xmlns:p14="http://schemas.microsoft.com/office/powerpoint/2010/main" val="1142676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lstStyle/>
          <a:p>
            <a:endParaRPr lang="ru-RU"/>
          </a:p>
        </p:txBody>
      </p:sp>
      <p:pic>
        <p:nvPicPr>
          <p:cNvPr id="4" name="Объект 4">
            <a:extLst>
              <a:ext uri="{FF2B5EF4-FFF2-40B4-BE49-F238E27FC236}">
                <a16:creationId xmlns:a16="http://schemas.microsoft.com/office/drawing/2014/main" xmlns="" id="{84CA4BB5-1543-4CF1-B13F-711619DFBCA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14" y="-10862"/>
            <a:ext cx="12200013" cy="6868862"/>
          </a:xfrm>
          <a:prstGeom prst="rect">
            <a:avLst/>
          </a:prstGeom>
        </p:spPr>
      </p:pic>
      <p:sp>
        <p:nvSpPr>
          <p:cNvPr id="6" name="Прямоугольник 5"/>
          <p:cNvSpPr/>
          <p:nvPr/>
        </p:nvSpPr>
        <p:spPr>
          <a:xfrm>
            <a:off x="911322" y="4982408"/>
            <a:ext cx="10515600" cy="923330"/>
          </a:xfrm>
          <a:prstGeom prst="rect">
            <a:avLst/>
          </a:prstGeom>
        </p:spPr>
        <p:txBody>
          <a:bodyPr wrap="square">
            <a:spAutoFit/>
          </a:bodyPr>
          <a:lstStyle/>
          <a:p>
            <a:pPr algn="ctr">
              <a:spcAft>
                <a:spcPts val="0"/>
              </a:spcAft>
            </a:pPr>
            <a:r>
              <a:rPr lang="mn-MN" sz="5400" b="1" dirty="0" smtClean="0">
                <a:solidFill>
                  <a:srgbClr val="000000"/>
                </a:solidFill>
                <a:latin typeface="Times New Roman" panose="02020603050405020304" pitchFamily="18" charset="0"/>
                <a:ea typeface="Times New Roman" panose="02020603050405020304" pitchFamily="18" charset="0"/>
              </a:rPr>
              <a:t>Сагаан һараар!Сагаалганаар!</a:t>
            </a:r>
            <a:endParaRPr lang="ru-RU" sz="5400" dirty="0">
              <a:effectLst/>
              <a:latin typeface="Times New Roman" panose="02020603050405020304" pitchFamily="18" charset="0"/>
              <a:ea typeface="Times New Roman" panose="02020603050405020304" pitchFamily="18" charset="0"/>
            </a:endParaRPr>
          </a:p>
        </p:txBody>
      </p:sp>
      <p:pic>
        <p:nvPicPr>
          <p:cNvPr id="5" name="Рисунок 4"/>
          <p:cNvPicPr>
            <a:picLocks noChangeAspect="1"/>
          </p:cNvPicPr>
          <p:nvPr/>
        </p:nvPicPr>
        <p:blipFill rotWithShape="1">
          <a:blip r:embed="rId3"/>
          <a:srcRect l="7770" t="23784" r="10369"/>
          <a:stretch/>
        </p:blipFill>
        <p:spPr>
          <a:xfrm>
            <a:off x="3670764" y="800343"/>
            <a:ext cx="5028160" cy="4182065"/>
          </a:xfrm>
          <a:prstGeom prst="rect">
            <a:avLst/>
          </a:prstGeom>
        </p:spPr>
      </p:pic>
    </p:spTree>
    <p:extLst>
      <p:ext uri="{BB962C8B-B14F-4D97-AF65-F5344CB8AC3E}">
        <p14:creationId xmlns:p14="http://schemas.microsoft.com/office/powerpoint/2010/main" val="27228473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F34C3BEB-25FB-4E5D-9D12-BEF98F04DB47}"/>
              </a:ext>
            </a:extLst>
          </p:cNvPr>
          <p:cNvSpPr>
            <a:spLocks noGrp="1"/>
          </p:cNvSpPr>
          <p:nvPr>
            <p:ph type="title"/>
          </p:nvPr>
        </p:nvSpPr>
        <p:spPr/>
        <p:txBody>
          <a:bodyPr/>
          <a:lstStyle/>
          <a:p>
            <a:r>
              <a:rPr lang="ru-RU" dirty="0" smtClean="0"/>
              <a:t>  ф</a:t>
            </a:r>
            <a:endParaRPr lang="ru-RU" dirty="0"/>
          </a:p>
        </p:txBody>
      </p:sp>
      <p:pic>
        <p:nvPicPr>
          <p:cNvPr id="5" name="Объект 4">
            <a:extLst>
              <a:ext uri="{FF2B5EF4-FFF2-40B4-BE49-F238E27FC236}">
                <a16:creationId xmlns="" xmlns:a16="http://schemas.microsoft.com/office/drawing/2014/main" id="{84CA4BB5-1543-4CF1-B13F-711619DFBCA9}"/>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 y="0"/>
            <a:ext cx="12191999" cy="6864350"/>
          </a:xfrm>
        </p:spPr>
      </p:pic>
      <p:sp>
        <p:nvSpPr>
          <p:cNvPr id="6" name="Заголовок 1"/>
          <p:cNvSpPr txBox="1">
            <a:spLocks/>
          </p:cNvSpPr>
          <p:nvPr/>
        </p:nvSpPr>
        <p:spPr>
          <a:xfrm>
            <a:off x="1064740" y="905076"/>
            <a:ext cx="10515600" cy="5265802"/>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b="1" dirty="0" smtClean="0">
                <a:solidFill>
                  <a:srgbClr val="C00000"/>
                </a:solidFill>
                <a:latin typeface="Times New Roman" panose="02020603050405020304" pitchFamily="18" charset="0"/>
                <a:cs typeface="Times New Roman" panose="02020603050405020304" pitchFamily="18" charset="0"/>
              </a:rPr>
              <a:t>Словарь:</a:t>
            </a:r>
          </a:p>
          <a:p>
            <a:r>
              <a:rPr lang="mn-MN" b="1" dirty="0" smtClean="0">
                <a:latin typeface="Times New Roman" panose="02020603050405020304" pitchFamily="18" charset="0"/>
                <a:cs typeface="Times New Roman" panose="02020603050405020304" pitchFamily="18" charset="0"/>
              </a:rPr>
              <a:t>Арадай – народный</a:t>
            </a:r>
          </a:p>
          <a:p>
            <a:r>
              <a:rPr lang="mn-MN" b="1" dirty="0" smtClean="0">
                <a:latin typeface="Times New Roman" panose="02020603050405020304" pitchFamily="18" charset="0"/>
                <a:cs typeface="Times New Roman" panose="02020603050405020304" pitchFamily="18" charset="0"/>
              </a:rPr>
              <a:t>Аха заха – старшие</a:t>
            </a:r>
          </a:p>
          <a:p>
            <a:r>
              <a:rPr lang="mn-MN" b="1" dirty="0" smtClean="0">
                <a:latin typeface="Times New Roman" panose="02020603050405020304" pitchFamily="18" charset="0"/>
                <a:cs typeface="Times New Roman" panose="02020603050405020304" pitchFamily="18" charset="0"/>
              </a:rPr>
              <a:t>Бэлэг – подарок</a:t>
            </a:r>
          </a:p>
          <a:p>
            <a:r>
              <a:rPr lang="mn-MN" b="1" dirty="0" smtClean="0">
                <a:latin typeface="Times New Roman" panose="02020603050405020304" pitchFamily="18" charset="0"/>
                <a:cs typeface="Times New Roman" panose="02020603050405020304" pitchFamily="18" charset="0"/>
              </a:rPr>
              <a:t>Заншал – тради</a:t>
            </a:r>
            <a:r>
              <a:rPr lang="ru-RU" b="1" dirty="0" smtClean="0">
                <a:latin typeface="Times New Roman" panose="02020603050405020304" pitchFamily="18" charset="0"/>
                <a:cs typeface="Times New Roman" panose="02020603050405020304" pitchFamily="18" charset="0"/>
              </a:rPr>
              <a:t>ц</a:t>
            </a:r>
            <a:r>
              <a:rPr lang="mn-MN" b="1" dirty="0" smtClean="0">
                <a:latin typeface="Times New Roman" panose="02020603050405020304" pitchFamily="18" charset="0"/>
                <a:cs typeface="Times New Roman" panose="02020603050405020304" pitchFamily="18" charset="0"/>
              </a:rPr>
              <a:t>ия</a:t>
            </a:r>
          </a:p>
          <a:p>
            <a:r>
              <a:rPr lang="mn-MN" b="1" dirty="0" smtClean="0">
                <a:latin typeface="Times New Roman" panose="02020603050405020304" pitchFamily="18" charset="0"/>
                <a:cs typeface="Times New Roman" panose="02020603050405020304" pitchFamily="18" charset="0"/>
              </a:rPr>
              <a:t>Амаршалдаг - поздравляют</a:t>
            </a:r>
          </a:p>
          <a:p>
            <a:r>
              <a:rPr lang="ru-RU" b="1" dirty="0" err="1" smtClean="0">
                <a:latin typeface="Times New Roman" panose="02020603050405020304" pitchFamily="18" charset="0"/>
                <a:cs typeface="Times New Roman" panose="02020603050405020304" pitchFamily="18" charset="0"/>
              </a:rPr>
              <a:t>Унталгын</a:t>
            </a:r>
            <a:r>
              <a:rPr lang="ru-RU" b="1" dirty="0" smtClean="0">
                <a:latin typeface="Times New Roman" panose="02020603050405020304" pitchFamily="18" charset="0"/>
                <a:cs typeface="Times New Roman" panose="02020603050405020304" pitchFamily="18" charset="0"/>
              </a:rPr>
              <a:t> та</a:t>
            </a:r>
            <a:r>
              <a:rPr lang="en-US" b="1" dirty="0" smtClean="0">
                <a:latin typeface="Times New Roman" panose="02020603050405020304" pitchFamily="18" charset="0"/>
                <a:cs typeface="Times New Roman" panose="02020603050405020304" pitchFamily="18" charset="0"/>
              </a:rPr>
              <a:t>h</a:t>
            </a:r>
            <a:r>
              <a:rPr lang="ru-RU" b="1" dirty="0" err="1" smtClean="0">
                <a:latin typeface="Times New Roman" panose="02020603050405020304" pitchFamily="18" charset="0"/>
                <a:cs typeface="Times New Roman" panose="02020603050405020304" pitchFamily="18" charset="0"/>
              </a:rPr>
              <a:t>аг</a:t>
            </a:r>
            <a:r>
              <a:rPr lang="ru-RU" b="1" dirty="0" smtClean="0">
                <a:latin typeface="Times New Roman" panose="02020603050405020304" pitchFamily="18" charset="0"/>
                <a:cs typeface="Times New Roman" panose="02020603050405020304" pitchFamily="18" charset="0"/>
              </a:rPr>
              <a:t> - спальная комната</a:t>
            </a:r>
          </a:p>
          <a:p>
            <a:r>
              <a:rPr lang="ru-RU" b="1" dirty="0" err="1" smtClean="0">
                <a:latin typeface="Times New Roman" panose="02020603050405020304" pitchFamily="18" charset="0"/>
                <a:cs typeface="Times New Roman" panose="02020603050405020304" pitchFamily="18" charset="0"/>
              </a:rPr>
              <a:t>Зээ</a:t>
            </a:r>
            <a:r>
              <a:rPr lang="ru-RU" b="1" dirty="0" smtClean="0">
                <a:latin typeface="Times New Roman" panose="02020603050405020304" pitchFamily="18" charset="0"/>
                <a:cs typeface="Times New Roman" panose="02020603050405020304" pitchFamily="18" charset="0"/>
              </a:rPr>
              <a:t> - внуки, дети дочери</a:t>
            </a:r>
          </a:p>
          <a:p>
            <a:r>
              <a:rPr lang="ru-RU" b="1" dirty="0" err="1" smtClean="0">
                <a:latin typeface="Times New Roman" panose="02020603050405020304" pitchFamily="18" charset="0"/>
                <a:cs typeface="Times New Roman" panose="02020603050405020304" pitchFamily="18" charset="0"/>
              </a:rPr>
              <a:t>Бэлэг</a:t>
            </a:r>
            <a:r>
              <a:rPr lang="ru-RU" b="1" dirty="0" smtClean="0">
                <a:latin typeface="Times New Roman" panose="02020603050405020304" pitchFamily="18" charset="0"/>
                <a:cs typeface="Times New Roman" panose="02020603050405020304" pitchFamily="18" charset="0"/>
              </a:rPr>
              <a:t> </a:t>
            </a:r>
            <a:r>
              <a:rPr lang="en-US" b="1" dirty="0" smtClean="0">
                <a:latin typeface="Times New Roman" panose="02020603050405020304" pitchFamily="18" charset="0"/>
                <a:cs typeface="Times New Roman" panose="02020603050405020304" pitchFamily="18" charset="0"/>
              </a:rPr>
              <a:t>h</a:t>
            </a:r>
            <a:r>
              <a:rPr lang="ru-RU" b="1" dirty="0" err="1" smtClean="0">
                <a:latin typeface="Times New Roman" panose="02020603050405020304" pitchFamily="18" charset="0"/>
                <a:cs typeface="Times New Roman" panose="02020603050405020304" pitchFamily="18" charset="0"/>
              </a:rPr>
              <a:t>уугаад</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абадаг</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юм</a:t>
            </a:r>
            <a:r>
              <a:rPr lang="ru-RU" b="1" dirty="0" smtClean="0">
                <a:latin typeface="Times New Roman" panose="02020603050405020304" pitchFamily="18" charset="0"/>
                <a:cs typeface="Times New Roman" panose="02020603050405020304" pitchFamily="18" charset="0"/>
              </a:rPr>
              <a:t> - подарки принимают сидя</a:t>
            </a:r>
          </a:p>
          <a:p>
            <a:r>
              <a:rPr lang="ru-RU" b="1" dirty="0" err="1" smtClean="0">
                <a:latin typeface="Times New Roman" panose="02020603050405020304" pitchFamily="18" charset="0"/>
                <a:cs typeface="Times New Roman" panose="02020603050405020304" pitchFamily="18" charset="0"/>
              </a:rPr>
              <a:t>Ма</a:t>
            </a:r>
            <a:r>
              <a:rPr lang="en-US" b="1" dirty="0" smtClean="0">
                <a:latin typeface="Times New Roman" panose="02020603050405020304" pitchFamily="18" charset="0"/>
                <a:cs typeface="Times New Roman" panose="02020603050405020304" pitchFamily="18" charset="0"/>
              </a:rPr>
              <a:t>h</a:t>
            </a:r>
            <a:r>
              <a:rPr lang="ru-RU" b="1" dirty="0" err="1" smtClean="0">
                <a:latin typeface="Times New Roman" panose="02020603050405020304" pitchFamily="18" charset="0"/>
                <a:cs typeface="Times New Roman" panose="02020603050405020304" pitchFamily="18" charset="0"/>
              </a:rPr>
              <a:t>арха</a:t>
            </a:r>
            <a:r>
              <a:rPr lang="ru-RU" b="1" dirty="0" smtClean="0">
                <a:latin typeface="Times New Roman" panose="02020603050405020304" pitchFamily="18" charset="0"/>
                <a:cs typeface="Times New Roman" panose="02020603050405020304" pitchFamily="18" charset="0"/>
              </a:rPr>
              <a:t>, х</a:t>
            </a:r>
            <a:r>
              <a:rPr lang="mn-MN" b="1" dirty="0" smtClean="0">
                <a:latin typeface="Times New Roman" panose="02020603050405020304" pitchFamily="18" charset="0"/>
                <a:cs typeface="Times New Roman" panose="02020603050405020304" pitchFamily="18" charset="0"/>
              </a:rPr>
              <a:t>ү</a:t>
            </a:r>
            <a:r>
              <a:rPr lang="ru-RU" b="1" dirty="0" err="1" smtClean="0">
                <a:latin typeface="Times New Roman" panose="02020603050405020304" pitchFamily="18" charset="0"/>
                <a:cs typeface="Times New Roman" panose="02020603050405020304" pitchFamily="18" charset="0"/>
              </a:rPr>
              <a:t>хихэ</a:t>
            </a:r>
            <a:r>
              <a:rPr lang="ru-RU" b="1" dirty="0" smtClean="0">
                <a:latin typeface="Times New Roman" panose="02020603050405020304" pitchFamily="18" charset="0"/>
                <a:cs typeface="Times New Roman" panose="02020603050405020304" pitchFamily="18" charset="0"/>
              </a:rPr>
              <a:t> – радоваться</a:t>
            </a:r>
          </a:p>
          <a:p>
            <a:r>
              <a:rPr lang="ru-RU" b="1" dirty="0" err="1" smtClean="0">
                <a:latin typeface="Times New Roman" panose="02020603050405020304" pitchFamily="18" charset="0"/>
                <a:cs typeface="Times New Roman" panose="02020603050405020304" pitchFamily="18" charset="0"/>
              </a:rPr>
              <a:t>Ираха</a:t>
            </a:r>
            <a:r>
              <a:rPr lang="ru-RU" b="1" dirty="0" smtClean="0">
                <a:latin typeface="Times New Roman" panose="02020603050405020304" pitchFamily="18" charset="0"/>
                <a:cs typeface="Times New Roman" panose="02020603050405020304" pitchFamily="18" charset="0"/>
              </a:rPr>
              <a:t> – листать</a:t>
            </a:r>
            <a:endParaRPr lang="mn-MN" b="1"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61543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34C3BEB-25FB-4E5D-9D12-BEF98F04DB47}"/>
              </a:ext>
            </a:extLst>
          </p:cNvPr>
          <p:cNvSpPr>
            <a:spLocks noGrp="1"/>
          </p:cNvSpPr>
          <p:nvPr>
            <p:ph type="title"/>
          </p:nvPr>
        </p:nvSpPr>
        <p:spPr/>
        <p:txBody>
          <a:bodyPr/>
          <a:lstStyle/>
          <a:p>
            <a:r>
              <a:rPr lang="ru-RU" dirty="0" smtClean="0"/>
              <a:t>  ф</a:t>
            </a:r>
            <a:endParaRPr lang="ru-RU" dirty="0"/>
          </a:p>
        </p:txBody>
      </p:sp>
      <p:pic>
        <p:nvPicPr>
          <p:cNvPr id="5" name="Объект 4">
            <a:extLst>
              <a:ext uri="{FF2B5EF4-FFF2-40B4-BE49-F238E27FC236}">
                <a16:creationId xmlns:a16="http://schemas.microsoft.com/office/drawing/2014/main" xmlns="" id="{84CA4BB5-1543-4CF1-B13F-711619DFBCA9}"/>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1" y="98153"/>
            <a:ext cx="12191999" cy="6864350"/>
          </a:xfrm>
        </p:spPr>
      </p:pic>
      <p:sp>
        <p:nvSpPr>
          <p:cNvPr id="6" name="Заголовок 1"/>
          <p:cNvSpPr txBox="1">
            <a:spLocks/>
          </p:cNvSpPr>
          <p:nvPr/>
        </p:nvSpPr>
        <p:spPr>
          <a:xfrm>
            <a:off x="1064740" y="905076"/>
            <a:ext cx="10515600" cy="5265802"/>
          </a:xfrm>
          <a:prstGeom prst="rect">
            <a:avLst/>
          </a:prstGeom>
        </p:spPr>
        <p:txBody>
          <a:bodyPr vert="horz" lIns="91440" tIns="45720" rIns="91440" bIns="45720" rtlCol="0" anchor="ctr">
            <a:normAutofit fontScale="8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ru-RU" b="1" dirty="0" smtClean="0">
                <a:solidFill>
                  <a:srgbClr val="C00000"/>
                </a:solidFill>
                <a:latin typeface="Times New Roman" panose="02020603050405020304" pitchFamily="18" charset="0"/>
                <a:cs typeface="Times New Roman" panose="02020603050405020304" pitchFamily="18" charset="0"/>
              </a:rPr>
              <a:t>Словарь:</a:t>
            </a:r>
          </a:p>
          <a:p>
            <a:r>
              <a:rPr lang="mn-MN" b="1" dirty="0" smtClean="0">
                <a:latin typeface="Times New Roman" panose="02020603050405020304" pitchFamily="18" charset="0"/>
                <a:cs typeface="Times New Roman" panose="02020603050405020304" pitchFamily="18" charset="0"/>
              </a:rPr>
              <a:t>Арадай – народный</a:t>
            </a:r>
          </a:p>
          <a:p>
            <a:r>
              <a:rPr lang="mn-MN" b="1" dirty="0" smtClean="0">
                <a:latin typeface="Times New Roman" panose="02020603050405020304" pitchFamily="18" charset="0"/>
                <a:cs typeface="Times New Roman" panose="02020603050405020304" pitchFamily="18" charset="0"/>
              </a:rPr>
              <a:t>Аха заха – старшие</a:t>
            </a:r>
          </a:p>
          <a:p>
            <a:r>
              <a:rPr lang="mn-MN" b="1" dirty="0" smtClean="0">
                <a:latin typeface="Times New Roman" panose="02020603050405020304" pitchFamily="18" charset="0"/>
                <a:cs typeface="Times New Roman" panose="02020603050405020304" pitchFamily="18" charset="0"/>
              </a:rPr>
              <a:t>Бэлэг – подарок</a:t>
            </a:r>
          </a:p>
          <a:p>
            <a:r>
              <a:rPr lang="mn-MN" b="1" dirty="0" smtClean="0">
                <a:latin typeface="Times New Roman" panose="02020603050405020304" pitchFamily="18" charset="0"/>
                <a:cs typeface="Times New Roman" panose="02020603050405020304" pitchFamily="18" charset="0"/>
              </a:rPr>
              <a:t>Заншал – тради</a:t>
            </a:r>
            <a:r>
              <a:rPr lang="ru-RU" b="1" dirty="0" smtClean="0">
                <a:latin typeface="Times New Roman" panose="02020603050405020304" pitchFamily="18" charset="0"/>
                <a:cs typeface="Times New Roman" panose="02020603050405020304" pitchFamily="18" charset="0"/>
              </a:rPr>
              <a:t>ц</a:t>
            </a:r>
            <a:r>
              <a:rPr lang="mn-MN" b="1" dirty="0" smtClean="0">
                <a:latin typeface="Times New Roman" panose="02020603050405020304" pitchFamily="18" charset="0"/>
                <a:cs typeface="Times New Roman" panose="02020603050405020304" pitchFamily="18" charset="0"/>
              </a:rPr>
              <a:t>ия</a:t>
            </a:r>
          </a:p>
          <a:p>
            <a:r>
              <a:rPr lang="mn-MN" b="1" dirty="0" smtClean="0">
                <a:latin typeface="Times New Roman" panose="02020603050405020304" pitchFamily="18" charset="0"/>
                <a:cs typeface="Times New Roman" panose="02020603050405020304" pitchFamily="18" charset="0"/>
              </a:rPr>
              <a:t>Амаршалдаг - поздравляют</a:t>
            </a:r>
          </a:p>
          <a:p>
            <a:r>
              <a:rPr lang="ru-RU" b="1" dirty="0" err="1" smtClean="0">
                <a:latin typeface="Times New Roman" panose="02020603050405020304" pitchFamily="18" charset="0"/>
                <a:cs typeface="Times New Roman" panose="02020603050405020304" pitchFamily="18" charset="0"/>
              </a:rPr>
              <a:t>Унталгын</a:t>
            </a:r>
            <a:r>
              <a:rPr lang="ru-RU" b="1" dirty="0" smtClean="0">
                <a:latin typeface="Times New Roman" panose="02020603050405020304" pitchFamily="18" charset="0"/>
                <a:cs typeface="Times New Roman" panose="02020603050405020304" pitchFamily="18" charset="0"/>
              </a:rPr>
              <a:t> та</a:t>
            </a:r>
            <a:r>
              <a:rPr lang="en-US" b="1" dirty="0" smtClean="0">
                <a:latin typeface="Times New Roman" panose="02020603050405020304" pitchFamily="18" charset="0"/>
                <a:cs typeface="Times New Roman" panose="02020603050405020304" pitchFamily="18" charset="0"/>
              </a:rPr>
              <a:t>h</a:t>
            </a:r>
            <a:r>
              <a:rPr lang="ru-RU" b="1" dirty="0" err="1" smtClean="0">
                <a:latin typeface="Times New Roman" panose="02020603050405020304" pitchFamily="18" charset="0"/>
                <a:cs typeface="Times New Roman" panose="02020603050405020304" pitchFamily="18" charset="0"/>
              </a:rPr>
              <a:t>аг</a:t>
            </a:r>
            <a:r>
              <a:rPr lang="ru-RU" b="1" dirty="0" smtClean="0">
                <a:latin typeface="Times New Roman" panose="02020603050405020304" pitchFamily="18" charset="0"/>
                <a:cs typeface="Times New Roman" panose="02020603050405020304" pitchFamily="18" charset="0"/>
              </a:rPr>
              <a:t> - спальная комната</a:t>
            </a:r>
          </a:p>
          <a:p>
            <a:r>
              <a:rPr lang="ru-RU" b="1" dirty="0" err="1" smtClean="0">
                <a:latin typeface="Times New Roman" panose="02020603050405020304" pitchFamily="18" charset="0"/>
                <a:cs typeface="Times New Roman" panose="02020603050405020304" pitchFamily="18" charset="0"/>
              </a:rPr>
              <a:t>Зээ</a:t>
            </a:r>
            <a:r>
              <a:rPr lang="ru-RU" b="1" dirty="0" smtClean="0">
                <a:latin typeface="Times New Roman" panose="02020603050405020304" pitchFamily="18" charset="0"/>
                <a:cs typeface="Times New Roman" panose="02020603050405020304" pitchFamily="18" charset="0"/>
              </a:rPr>
              <a:t> - внуки, дети дочери</a:t>
            </a:r>
          </a:p>
          <a:p>
            <a:r>
              <a:rPr lang="ru-RU" b="1" dirty="0" err="1" smtClean="0">
                <a:latin typeface="Times New Roman" panose="02020603050405020304" pitchFamily="18" charset="0"/>
                <a:cs typeface="Times New Roman" panose="02020603050405020304" pitchFamily="18" charset="0"/>
              </a:rPr>
              <a:t>Бэлэг</a:t>
            </a:r>
            <a:r>
              <a:rPr lang="ru-RU" b="1" dirty="0" smtClean="0">
                <a:latin typeface="Times New Roman" panose="02020603050405020304" pitchFamily="18" charset="0"/>
                <a:cs typeface="Times New Roman" panose="02020603050405020304" pitchFamily="18" charset="0"/>
              </a:rPr>
              <a:t> </a:t>
            </a:r>
            <a:r>
              <a:rPr lang="en-US" b="1" dirty="0" smtClean="0">
                <a:latin typeface="Times New Roman" panose="02020603050405020304" pitchFamily="18" charset="0"/>
                <a:cs typeface="Times New Roman" panose="02020603050405020304" pitchFamily="18" charset="0"/>
              </a:rPr>
              <a:t>h</a:t>
            </a:r>
            <a:r>
              <a:rPr lang="ru-RU" b="1" dirty="0" err="1" smtClean="0">
                <a:latin typeface="Times New Roman" panose="02020603050405020304" pitchFamily="18" charset="0"/>
                <a:cs typeface="Times New Roman" panose="02020603050405020304" pitchFamily="18" charset="0"/>
              </a:rPr>
              <a:t>уугаад</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абадаг</a:t>
            </a:r>
            <a:r>
              <a:rPr lang="ru-RU" b="1" dirty="0" smtClean="0">
                <a:latin typeface="Times New Roman" panose="02020603050405020304" pitchFamily="18" charset="0"/>
                <a:cs typeface="Times New Roman" panose="02020603050405020304" pitchFamily="18" charset="0"/>
              </a:rPr>
              <a:t> </a:t>
            </a:r>
            <a:r>
              <a:rPr lang="ru-RU" b="1" dirty="0" err="1" smtClean="0">
                <a:latin typeface="Times New Roman" panose="02020603050405020304" pitchFamily="18" charset="0"/>
                <a:cs typeface="Times New Roman" panose="02020603050405020304" pitchFamily="18" charset="0"/>
              </a:rPr>
              <a:t>юм</a:t>
            </a:r>
            <a:r>
              <a:rPr lang="ru-RU" b="1" dirty="0" smtClean="0">
                <a:latin typeface="Times New Roman" panose="02020603050405020304" pitchFamily="18" charset="0"/>
                <a:cs typeface="Times New Roman" panose="02020603050405020304" pitchFamily="18" charset="0"/>
              </a:rPr>
              <a:t> - подарки принимают сидя</a:t>
            </a:r>
          </a:p>
          <a:p>
            <a:r>
              <a:rPr lang="ru-RU" b="1" dirty="0" err="1" smtClean="0">
                <a:latin typeface="Times New Roman" panose="02020603050405020304" pitchFamily="18" charset="0"/>
                <a:cs typeface="Times New Roman" panose="02020603050405020304" pitchFamily="18" charset="0"/>
              </a:rPr>
              <a:t>Ма</a:t>
            </a:r>
            <a:r>
              <a:rPr lang="en-US" b="1" dirty="0" smtClean="0">
                <a:latin typeface="Times New Roman" panose="02020603050405020304" pitchFamily="18" charset="0"/>
                <a:cs typeface="Times New Roman" panose="02020603050405020304" pitchFamily="18" charset="0"/>
              </a:rPr>
              <a:t>h</a:t>
            </a:r>
            <a:r>
              <a:rPr lang="ru-RU" b="1" dirty="0" err="1" smtClean="0">
                <a:latin typeface="Times New Roman" panose="02020603050405020304" pitchFamily="18" charset="0"/>
                <a:cs typeface="Times New Roman" panose="02020603050405020304" pitchFamily="18" charset="0"/>
              </a:rPr>
              <a:t>арха</a:t>
            </a:r>
            <a:r>
              <a:rPr lang="ru-RU" b="1" dirty="0" smtClean="0">
                <a:latin typeface="Times New Roman" panose="02020603050405020304" pitchFamily="18" charset="0"/>
                <a:cs typeface="Times New Roman" panose="02020603050405020304" pitchFamily="18" charset="0"/>
              </a:rPr>
              <a:t>, х</a:t>
            </a:r>
            <a:r>
              <a:rPr lang="mn-MN" b="1" dirty="0" smtClean="0">
                <a:latin typeface="Times New Roman" panose="02020603050405020304" pitchFamily="18" charset="0"/>
                <a:cs typeface="Times New Roman" panose="02020603050405020304" pitchFamily="18" charset="0"/>
              </a:rPr>
              <a:t>ү</a:t>
            </a:r>
            <a:r>
              <a:rPr lang="ru-RU" b="1" dirty="0" err="1" smtClean="0">
                <a:latin typeface="Times New Roman" panose="02020603050405020304" pitchFamily="18" charset="0"/>
                <a:cs typeface="Times New Roman" panose="02020603050405020304" pitchFamily="18" charset="0"/>
              </a:rPr>
              <a:t>хихэ</a:t>
            </a:r>
            <a:r>
              <a:rPr lang="ru-RU" b="1" dirty="0" smtClean="0">
                <a:latin typeface="Times New Roman" panose="02020603050405020304" pitchFamily="18" charset="0"/>
                <a:cs typeface="Times New Roman" panose="02020603050405020304" pitchFamily="18" charset="0"/>
              </a:rPr>
              <a:t> – радоваться</a:t>
            </a:r>
          </a:p>
          <a:p>
            <a:r>
              <a:rPr lang="ru-RU" b="1" dirty="0" err="1" smtClean="0">
                <a:latin typeface="Times New Roman" panose="02020603050405020304" pitchFamily="18" charset="0"/>
                <a:cs typeface="Times New Roman" panose="02020603050405020304" pitchFamily="18" charset="0"/>
              </a:rPr>
              <a:t>Ираха</a:t>
            </a:r>
            <a:r>
              <a:rPr lang="ru-RU" b="1" dirty="0" smtClean="0">
                <a:latin typeface="Times New Roman" panose="02020603050405020304" pitchFamily="18" charset="0"/>
                <a:cs typeface="Times New Roman" panose="02020603050405020304" pitchFamily="18" charset="0"/>
              </a:rPr>
              <a:t> – листать</a:t>
            </a:r>
            <a:endParaRPr lang="mn-MN" b="1" dirty="0" smtClean="0">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rotWithShape="1">
          <a:blip r:embed="rId5"/>
          <a:srcRect l="28710" t="15603" r="28268" b="11180"/>
          <a:stretch/>
        </p:blipFill>
        <p:spPr>
          <a:xfrm>
            <a:off x="10266071" y="905076"/>
            <a:ext cx="1004553" cy="785612"/>
          </a:xfrm>
          <a:prstGeom prst="rect">
            <a:avLst/>
          </a:prstGeom>
        </p:spPr>
      </p:pic>
      <p:pic>
        <p:nvPicPr>
          <p:cNvPr id="3" name="Рисунок 2"/>
          <p:cNvPicPr>
            <a:picLocks noChangeAspect="1"/>
          </p:cNvPicPr>
          <p:nvPr/>
        </p:nvPicPr>
        <p:blipFill>
          <a:blip r:embed="rId6"/>
          <a:stretch>
            <a:fillRect/>
          </a:stretch>
        </p:blipFill>
        <p:spPr>
          <a:xfrm>
            <a:off x="-529" y="-6394"/>
            <a:ext cx="12193057" cy="6870787"/>
          </a:xfrm>
          <a:prstGeom prst="rect">
            <a:avLst/>
          </a:prstGeom>
        </p:spPr>
      </p:pic>
      <p:sp>
        <p:nvSpPr>
          <p:cNvPr id="8" name="Прямоугольник 7"/>
          <p:cNvSpPr/>
          <p:nvPr/>
        </p:nvSpPr>
        <p:spPr>
          <a:xfrm>
            <a:off x="978794" y="734095"/>
            <a:ext cx="10148552" cy="5447645"/>
          </a:xfrm>
          <a:prstGeom prst="rect">
            <a:avLst/>
          </a:prstGeom>
        </p:spPr>
        <p:txBody>
          <a:bodyPr wrap="square">
            <a:spAutoFit/>
          </a:bodyPr>
          <a:lstStyle/>
          <a:p>
            <a:pPr algn="ctr">
              <a:spcAft>
                <a:spcPts val="0"/>
              </a:spcAft>
            </a:pPr>
            <a:r>
              <a:rPr lang="mn-MN" sz="14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sz="1450" b="1" dirty="0" err="1">
                <a:latin typeface="Times New Roman" panose="02020603050405020304" pitchFamily="18" charset="0"/>
                <a:ea typeface="Calibri" panose="020F0502020204030204" pitchFamily="34" charset="0"/>
                <a:cs typeface="Times New Roman" panose="02020603050405020304" pitchFamily="18" charset="0"/>
              </a:rPr>
              <a:t>Гэлэгма</a:t>
            </a:r>
            <a:r>
              <a:rPr lang="ru-RU" sz="1450" b="1" dirty="0">
                <a:latin typeface="Times New Roman" panose="02020603050405020304" pitchFamily="18" charset="0"/>
                <a:ea typeface="Calibri" panose="020F0502020204030204" pitchFamily="34" charset="0"/>
                <a:cs typeface="Times New Roman" panose="02020603050405020304" pitchFamily="18" charset="0"/>
              </a:rPr>
              <a:t> </a:t>
            </a:r>
            <a:r>
              <a:rPr lang="ru-RU" sz="1450" b="1" dirty="0" err="1">
                <a:latin typeface="Times New Roman" panose="02020603050405020304" pitchFamily="18" charset="0"/>
                <a:ea typeface="Calibri" panose="020F0502020204030204" pitchFamily="34" charset="0"/>
                <a:cs typeface="Times New Roman" panose="02020603050405020304" pitchFamily="18" charset="0"/>
              </a:rPr>
              <a:t>Цыбеновна</a:t>
            </a:r>
            <a:r>
              <a:rPr lang="ru-RU" sz="1450" b="1" dirty="0">
                <a:latin typeface="Times New Roman" panose="02020603050405020304" pitchFamily="18" charset="0"/>
                <a:ea typeface="Calibri" panose="020F0502020204030204" pitchFamily="34" charset="0"/>
                <a:cs typeface="Times New Roman" panose="02020603050405020304" pitchFamily="18" charset="0"/>
              </a:rPr>
              <a:t> Бадмаева </a:t>
            </a:r>
            <a:endParaRPr lang="ru-RU" sz="1450" dirty="0">
              <a:latin typeface="Calibri" panose="020F0502020204030204" pitchFamily="34" charset="0"/>
              <a:ea typeface="Calibri" panose="020F0502020204030204" pitchFamily="34" charset="0"/>
              <a:cs typeface="Times New Roman" panose="02020603050405020304" pitchFamily="18" charset="0"/>
            </a:endParaRPr>
          </a:p>
          <a:p>
            <a:pPr algn="ctr">
              <a:spcAft>
                <a:spcPts val="0"/>
              </a:spcAft>
            </a:pPr>
            <a:r>
              <a:rPr lang="ru-RU" sz="1450" b="1" dirty="0">
                <a:latin typeface="Times New Roman" panose="02020603050405020304" pitchFamily="18" charset="0"/>
                <a:ea typeface="Calibri" panose="020F0502020204030204" pitchFamily="34" charset="0"/>
                <a:cs typeface="Times New Roman" panose="02020603050405020304" pitchFamily="18" charset="0"/>
              </a:rPr>
              <a:t>«</a:t>
            </a:r>
            <a:r>
              <a:rPr lang="mn-MN" sz="1450" b="1" dirty="0">
                <a:latin typeface="Times New Roman" panose="02020603050405020304" pitchFamily="18" charset="0"/>
                <a:ea typeface="Calibri" panose="020F0502020204030204" pitchFamily="34" charset="0"/>
                <a:cs typeface="Times New Roman" panose="02020603050405020304" pitchFamily="18" charset="0"/>
              </a:rPr>
              <a:t>Сагаалганай бэлэг</a:t>
            </a:r>
            <a:r>
              <a:rPr lang="ru-RU" sz="1450" b="1" dirty="0" smtClean="0">
                <a:latin typeface="Times New Roman" panose="02020603050405020304" pitchFamily="18" charset="0"/>
                <a:ea typeface="Calibri" panose="020F0502020204030204" pitchFamily="34" charset="0"/>
                <a:cs typeface="Times New Roman" panose="02020603050405020304" pitchFamily="18" charset="0"/>
              </a:rPr>
              <a:t>»</a:t>
            </a:r>
            <a:endParaRPr lang="mn-MN" sz="145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spcAft>
                <a:spcPts val="0"/>
              </a:spcAft>
            </a:pPr>
            <a:r>
              <a:rPr lang="mn-MN" sz="1450" dirty="0" smtClean="0">
                <a:latin typeface="Times New Roman" panose="02020603050405020304" pitchFamily="18" charset="0"/>
                <a:ea typeface="Calibri" panose="020F0502020204030204" pitchFamily="34" charset="0"/>
                <a:cs typeface="Times New Roman" panose="02020603050405020304" pitchFamily="18" charset="0"/>
              </a:rPr>
              <a:t>    Долгор </a:t>
            </a:r>
            <a:r>
              <a:rPr lang="mn-MN" sz="1450" dirty="0">
                <a:latin typeface="Times New Roman" panose="02020603050405020304" pitchFamily="18" charset="0"/>
                <a:ea typeface="Calibri" panose="020F0502020204030204" pitchFamily="34" charset="0"/>
                <a:cs typeface="Times New Roman" panose="02020603050405020304" pitchFamily="18" charset="0"/>
              </a:rPr>
              <a:t>хүгшэнэй унталгынгаа таhаг соо байhан оёдолойнгоо машинын хушалта абажа, юумэ оёжо эхилхэдэнь, үүдэнэй хонхо жэнгирнэ. Тэрэ бодожо, үүдэн тээшээ яарана. Сагаа hара гаранхай, айлшад ябалгатай болоhон байгаа. «Ямар айлшан ерэбэ хаб?» гэжэ хүнэй ерэhэндэ ехэл баяртай үүдэеэ нээбэ. </a:t>
            </a:r>
            <a:endParaRPr lang="ru-RU" sz="145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mn-MN" sz="1450" dirty="0">
                <a:latin typeface="Times New Roman" panose="02020603050405020304" pitchFamily="18" charset="0"/>
                <a:ea typeface="Calibri" panose="020F0502020204030204" pitchFamily="34" charset="0"/>
                <a:cs typeface="Times New Roman" panose="02020603050405020304" pitchFamily="18" charset="0"/>
              </a:rPr>
              <a:t>    - Үү, хэд ерэбэ гээшэб? Яаhан ехэ баяр бэ! – гэжэ Сэсэгмаа Соелмаа хоёр зээнэрээ хаража баярлана. Тэдэнэрынь нагаса эжыгээ тэбэрин таалуулна. </a:t>
            </a:r>
            <a:endParaRPr lang="ru-RU" sz="145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mn-MN" sz="1450" dirty="0">
                <a:latin typeface="Times New Roman" panose="02020603050405020304" pitchFamily="18" charset="0"/>
                <a:ea typeface="Calibri" panose="020F0502020204030204" pitchFamily="34" charset="0"/>
                <a:cs typeface="Times New Roman" panose="02020603050405020304" pitchFamily="18" charset="0"/>
              </a:rPr>
              <a:t>    - Зай, хубсаhаяа тайлагты. Ехээр даараба гүт?</a:t>
            </a:r>
            <a:endParaRPr lang="ru-RU" sz="145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mn-MN" sz="1450" dirty="0">
                <a:latin typeface="Times New Roman" panose="02020603050405020304" pitchFamily="18" charset="0"/>
                <a:ea typeface="Calibri" panose="020F0502020204030204" pitchFamily="34" charset="0"/>
                <a:cs typeface="Times New Roman" panose="02020603050405020304" pitchFamily="18" charset="0"/>
              </a:rPr>
              <a:t>    - Үгы.</a:t>
            </a:r>
            <a:endParaRPr lang="ru-RU" sz="145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mn-MN" sz="1450" dirty="0">
                <a:latin typeface="Times New Roman" panose="02020603050405020304" pitchFamily="18" charset="0"/>
                <a:ea typeface="Calibri" panose="020F0502020204030204" pitchFamily="34" charset="0"/>
                <a:cs typeface="Times New Roman" panose="02020603050405020304" pitchFamily="18" charset="0"/>
              </a:rPr>
              <a:t>  Басагад эреэн бүд туулмаг сооhоо пулаад, сай гаргажа:</a:t>
            </a:r>
            <a:endParaRPr lang="ru-RU" sz="145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mn-MN" sz="1450" dirty="0">
                <a:latin typeface="Times New Roman" panose="02020603050405020304" pitchFamily="18" charset="0"/>
                <a:ea typeface="Calibri" panose="020F0502020204030204" pitchFamily="34" charset="0"/>
                <a:cs typeface="Times New Roman" panose="02020603050405020304" pitchFamily="18" charset="0"/>
              </a:rPr>
              <a:t>    - Эжы, Сагаа hараар амаршалнабди! – гээд, Сэсэгмаагай пулаадаа дэлгэхэдэ, Соелмаа дээрэнь сайгаа табижа, эжыдээ барюулбад.</a:t>
            </a:r>
            <a:endParaRPr lang="ru-RU" sz="145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mn-MN" sz="1450" dirty="0">
                <a:latin typeface="Times New Roman" panose="02020603050405020304" pitchFamily="18" charset="0"/>
                <a:ea typeface="Calibri" panose="020F0502020204030204" pitchFamily="34" charset="0"/>
                <a:cs typeface="Times New Roman" panose="02020603050405020304" pitchFamily="18" charset="0"/>
              </a:rPr>
              <a:t>    - Үгы, эдэмни яаhан hургаалтай басагахад гээшэб! Байзагты, бэлэг hуугаад абадаг юм, -гээд hууна. </a:t>
            </a:r>
            <a:endParaRPr lang="ru-RU" sz="145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mn-MN" sz="1450" dirty="0">
                <a:latin typeface="Times New Roman" panose="02020603050405020304" pitchFamily="18" charset="0"/>
                <a:ea typeface="Calibri" panose="020F0502020204030204" pitchFamily="34" charset="0"/>
                <a:cs typeface="Times New Roman" panose="02020603050405020304" pitchFamily="18" charset="0"/>
              </a:rPr>
              <a:t>   Басагад бэлэгээ барюулаад, туулмаг сооhоо дневнигүүдээ гаргаба. Дэлгээн ирахадань, «таба» гэhэн тэмдэгүүдынь олон.</a:t>
            </a:r>
            <a:endParaRPr lang="ru-RU" sz="145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mn-MN" sz="1450" dirty="0">
                <a:latin typeface="Times New Roman" panose="02020603050405020304" pitchFamily="18" charset="0"/>
                <a:ea typeface="Calibri" panose="020F0502020204030204" pitchFamily="34" charset="0"/>
                <a:cs typeface="Times New Roman" panose="02020603050405020304" pitchFamily="18" charset="0"/>
              </a:rPr>
              <a:t>   - Энэтнай бүришье ехэ бэлэг байна даа, - гэнэ нагаса эжынь.</a:t>
            </a:r>
            <a:endParaRPr lang="ru-RU" sz="145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mn-MN" sz="1450" dirty="0">
                <a:latin typeface="Times New Roman" panose="02020603050405020304" pitchFamily="18" charset="0"/>
                <a:ea typeface="Calibri" panose="020F0502020204030204" pitchFamily="34" charset="0"/>
                <a:cs typeface="Times New Roman" panose="02020603050405020304" pitchFamily="18" charset="0"/>
              </a:rPr>
              <a:t>   - Нагаса баабай хаанаб?</a:t>
            </a:r>
            <a:endParaRPr lang="ru-RU" sz="145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mn-MN" sz="1450" dirty="0">
                <a:latin typeface="Times New Roman" panose="02020603050405020304" pitchFamily="18" charset="0"/>
                <a:ea typeface="Calibri" panose="020F0502020204030204" pitchFamily="34" charset="0"/>
                <a:cs typeface="Times New Roman" panose="02020603050405020304" pitchFamily="18" charset="0"/>
              </a:rPr>
              <a:t>   - Ерэхэ даа. </a:t>
            </a:r>
            <a:endParaRPr lang="ru-RU" sz="145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mn-MN" sz="1450" dirty="0">
                <a:latin typeface="Times New Roman" panose="02020603050405020304" pitchFamily="18" charset="0"/>
                <a:ea typeface="Calibri" panose="020F0502020204030204" pitchFamily="34" charset="0"/>
                <a:cs typeface="Times New Roman" panose="02020603050405020304" pitchFamily="18" charset="0"/>
              </a:rPr>
              <a:t>   Нагаса баабайнгаа бэлэгые нагаса эжыдээ үгэхэеэ hанахадань:</a:t>
            </a:r>
            <a:endParaRPr lang="ru-RU" sz="145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mn-MN" sz="1450" dirty="0">
                <a:latin typeface="Times New Roman" panose="02020603050405020304" pitchFamily="18" charset="0"/>
                <a:ea typeface="Calibri" panose="020F0502020204030204" pitchFamily="34" charset="0"/>
                <a:cs typeface="Times New Roman" panose="02020603050405020304" pitchFamily="18" charset="0"/>
              </a:rPr>
              <a:t>   - Нагаса баабайдаа өөртэнь үгөөрэйгты, - гэнэ эжынь.</a:t>
            </a:r>
            <a:endParaRPr lang="ru-RU" sz="145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mn-MN" sz="1450" dirty="0">
                <a:latin typeface="Times New Roman" panose="02020603050405020304" pitchFamily="18" charset="0"/>
                <a:ea typeface="Calibri" panose="020F0502020204030204" pitchFamily="34" charset="0"/>
                <a:cs typeface="Times New Roman" panose="02020603050405020304" pitchFamily="18" charset="0"/>
              </a:rPr>
              <a:t>   Хүхилдэжэ байтарнь, нагаса баабайньшье орожо ерэбэ.</a:t>
            </a:r>
            <a:endParaRPr lang="ru-RU" sz="145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mn-MN" sz="1450" dirty="0">
                <a:latin typeface="Times New Roman" panose="02020603050405020304" pitchFamily="18" charset="0"/>
                <a:ea typeface="Calibri" panose="020F0502020204030204" pitchFamily="34" charset="0"/>
                <a:cs typeface="Times New Roman" panose="02020603050405020304" pitchFamily="18" charset="0"/>
              </a:rPr>
              <a:t>   - Яаhан бэрхэнүүд гээшэбта! Ерэhэнтнай Сагаа hарын ёhотойл бэлэг гээшэл! – гэжэ үбгэн зээнэрээ тэбэрин таалана.</a:t>
            </a:r>
            <a:endParaRPr lang="ru-RU" sz="145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mn-MN" sz="1450" dirty="0">
                <a:latin typeface="Times New Roman" panose="02020603050405020304" pitchFamily="18" charset="0"/>
                <a:ea typeface="Calibri" panose="020F0502020204030204" pitchFamily="34" charset="0"/>
                <a:cs typeface="Times New Roman" panose="02020603050405020304" pitchFamily="18" charset="0"/>
              </a:rPr>
              <a:t>   - Баабай, hуугты, - гэжэ тэдэнь нагаса баабайгаа hуулгаад, бэлэгээ барижа, дневнигүүдээ харуулба.</a:t>
            </a:r>
            <a:endParaRPr lang="ru-RU" sz="145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mn-MN" sz="1450" dirty="0">
                <a:latin typeface="Times New Roman" panose="02020603050405020304" pitchFamily="18" charset="0"/>
                <a:ea typeface="Calibri" panose="020F0502020204030204" pitchFamily="34" charset="0"/>
                <a:cs typeface="Times New Roman" panose="02020603050405020304" pitchFamily="18" charset="0"/>
              </a:rPr>
              <a:t>   - Яаhаншье бэрхэнүүд гээшэбта даа! Маанадаа баярлуулбат, - гэжэ үбгэжөөл маhарна. </a:t>
            </a:r>
            <a:endParaRPr lang="ru-RU" sz="1450" dirty="0">
              <a:latin typeface="Calibri" panose="020F0502020204030204" pitchFamily="34" charset="0"/>
              <a:ea typeface="Calibri" panose="020F0502020204030204" pitchFamily="34" charset="0"/>
              <a:cs typeface="Times New Roman" panose="02020603050405020304" pitchFamily="18" charset="0"/>
            </a:endParaRPr>
          </a:p>
          <a:p>
            <a:pPr algn="just">
              <a:spcAft>
                <a:spcPts val="0"/>
              </a:spcAft>
            </a:pPr>
            <a:r>
              <a:rPr lang="mn-MN" sz="1450" dirty="0">
                <a:latin typeface="Times New Roman" panose="02020603050405020304" pitchFamily="18" charset="0"/>
                <a:ea typeface="Calibri" panose="020F0502020204030204" pitchFamily="34" charset="0"/>
                <a:cs typeface="Times New Roman" panose="02020603050405020304" pitchFamily="18" charset="0"/>
              </a:rPr>
              <a:t>   </a:t>
            </a:r>
            <a:endParaRPr lang="ru-RU" sz="145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Зохеол">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463547" y="5326487"/>
            <a:ext cx="609600" cy="609600"/>
          </a:xfrm>
          <a:prstGeom prst="rect">
            <a:avLst/>
          </a:prstGeom>
        </p:spPr>
      </p:pic>
    </p:spTree>
    <p:extLst>
      <p:ext uri="{BB962C8B-B14F-4D97-AF65-F5344CB8AC3E}">
        <p14:creationId xmlns:p14="http://schemas.microsoft.com/office/powerpoint/2010/main" val="2196889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34C3BEB-25FB-4E5D-9D12-BEF98F04DB47}"/>
              </a:ext>
            </a:extLst>
          </p:cNvPr>
          <p:cNvSpPr>
            <a:spLocks noGrp="1"/>
          </p:cNvSpPr>
          <p:nvPr>
            <p:ph type="title"/>
          </p:nvPr>
        </p:nvSpPr>
        <p:spPr/>
        <p:txBody>
          <a:bodyPr/>
          <a:lstStyle/>
          <a:p>
            <a:endParaRPr lang="ru-RU"/>
          </a:p>
        </p:txBody>
      </p:sp>
      <p:pic>
        <p:nvPicPr>
          <p:cNvPr id="5" name="Объект 4">
            <a:extLst>
              <a:ext uri="{FF2B5EF4-FFF2-40B4-BE49-F238E27FC236}">
                <a16:creationId xmlns:a16="http://schemas.microsoft.com/office/drawing/2014/main" xmlns="" id="{84CA4BB5-1543-4CF1-B13F-711619DFBCA9}"/>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 y="-154763"/>
            <a:ext cx="12191999" cy="6864350"/>
          </a:xfrm>
        </p:spPr>
      </p:pic>
      <p:sp>
        <p:nvSpPr>
          <p:cNvPr id="3" name="TextBox 2">
            <a:extLst>
              <a:ext uri="{FF2B5EF4-FFF2-40B4-BE49-F238E27FC236}">
                <a16:creationId xmlns:a16="http://schemas.microsoft.com/office/drawing/2014/main" xmlns="" id="{515E89F9-CD34-4CD6-8C15-CDFDEAB8FBA0}"/>
              </a:ext>
            </a:extLst>
          </p:cNvPr>
          <p:cNvSpPr txBox="1"/>
          <p:nvPr/>
        </p:nvSpPr>
        <p:spPr>
          <a:xfrm>
            <a:off x="925286" y="580692"/>
            <a:ext cx="10428514" cy="4524315"/>
          </a:xfrm>
          <a:prstGeom prst="rect">
            <a:avLst/>
          </a:prstGeom>
          <a:noFill/>
        </p:spPr>
        <p:txBody>
          <a:bodyPr wrap="square" rtlCol="0">
            <a:spAutoFit/>
          </a:bodyPr>
          <a:lstStyle/>
          <a:p>
            <a:pPr algn="ctr"/>
            <a:r>
              <a:rPr lang="ru-RU" sz="4400" b="1" dirty="0" err="1" smtClean="0">
                <a:ln w="0"/>
                <a:solidFill>
                  <a:srgbClr val="C0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Асуудалнууд</a:t>
            </a:r>
            <a:r>
              <a:rPr lang="ru-RU" sz="4400" b="1" dirty="0" smtClean="0">
                <a:ln w="0"/>
                <a:solidFill>
                  <a:srgbClr val="C0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a:t>
            </a:r>
            <a:endParaRPr lang="mn-MN" sz="4400" b="1" dirty="0" smtClean="0">
              <a:ln w="0"/>
              <a:solidFill>
                <a:srgbClr val="C0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a:p>
            <a:pPr algn="ctr"/>
            <a:endParaRPr lang="ru-RU" sz="4400" b="1" dirty="0" smtClean="0">
              <a:ln w="0"/>
              <a:solidFill>
                <a:srgbClr val="C00000"/>
              </a:solidFill>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a:p>
            <a:pPr marL="1143000" indent="-1143000">
              <a:buAutoNum type="arabicPeriod"/>
            </a:pPr>
            <a:r>
              <a:rPr lang="ru-RU" sz="4000" b="1" dirty="0" err="1"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Басагад</a:t>
            </a:r>
            <a:r>
              <a:rPr lang="ru-RU" sz="40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ru-RU" sz="4000" b="1" dirty="0" err="1"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хэд</a:t>
            </a:r>
            <a:r>
              <a:rPr lang="ru-RU" sz="40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ru-RU" sz="4000" b="1" dirty="0" err="1"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гэжэ</a:t>
            </a:r>
            <a:r>
              <a:rPr lang="ru-RU" sz="40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ru-RU" sz="4000" b="1" dirty="0" err="1"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нэрэтэйб</a:t>
            </a:r>
            <a:r>
              <a:rPr lang="ru-RU" sz="40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a:t>
            </a:r>
          </a:p>
          <a:p>
            <a:pPr marL="1143000" indent="-1143000">
              <a:buAutoNum type="arabicPeriod"/>
            </a:pPr>
            <a:r>
              <a:rPr lang="ru-RU" sz="4000" b="1" dirty="0" err="1"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Басагад</a:t>
            </a:r>
            <a:r>
              <a:rPr lang="ru-RU" sz="40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ru-RU" sz="4000" b="1" dirty="0" err="1"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хэнэйдэ</a:t>
            </a:r>
            <a:r>
              <a:rPr lang="ru-RU" sz="40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ru-RU" sz="4000" b="1" dirty="0" err="1"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айлшалжа</a:t>
            </a:r>
            <a:r>
              <a:rPr lang="ru-RU" sz="40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ru-RU" sz="4000" b="1" dirty="0" err="1"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ерээб</a:t>
            </a:r>
            <a:r>
              <a:rPr lang="ru-RU" sz="40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a:t>
            </a:r>
          </a:p>
          <a:p>
            <a:pPr marL="1143000" indent="-1143000">
              <a:buAutoNum type="arabicPeriod"/>
            </a:pPr>
            <a:r>
              <a:rPr lang="ru-RU" sz="4000" b="1" dirty="0" err="1"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Ямар</a:t>
            </a:r>
            <a:r>
              <a:rPr lang="ru-RU" sz="40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ru-RU" sz="4000" b="1" dirty="0" err="1"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бэлэгуудые</a:t>
            </a:r>
            <a:r>
              <a:rPr lang="ru-RU" sz="40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ru-RU" sz="4000" b="1" dirty="0" err="1"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басагад</a:t>
            </a:r>
            <a:r>
              <a:rPr lang="ru-RU" sz="40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ru-RU" sz="4000" b="1" dirty="0" err="1"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асарааб</a:t>
            </a:r>
            <a:r>
              <a:rPr lang="ru-RU" sz="40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a:t>
            </a:r>
          </a:p>
          <a:p>
            <a:pPr marL="1143000" indent="-1143000">
              <a:buAutoNum type="arabicPeriod"/>
            </a:pPr>
            <a:r>
              <a:rPr lang="mn-MN" sz="4000" b="1" dirty="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Н</a:t>
            </a:r>
            <a:r>
              <a:rPr lang="ru-RU" sz="4000" b="1" dirty="0" err="1"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агаса</a:t>
            </a:r>
            <a:r>
              <a:rPr lang="ru-RU" sz="40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ru-RU" sz="4000" b="1" dirty="0" err="1"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баабай</a:t>
            </a:r>
            <a:r>
              <a:rPr lang="mn-MN" sz="40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a:t>
            </a:r>
            <a:r>
              <a:rPr lang="ru-RU" sz="40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ru-RU" sz="4000" b="1" dirty="0" err="1"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нагаса</a:t>
            </a:r>
            <a:r>
              <a:rPr lang="ru-RU" sz="40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ru-RU" sz="4000" b="1" dirty="0" err="1"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эжы</a:t>
            </a:r>
            <a:r>
              <a:rPr lang="ru-RU" sz="40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ru-RU" sz="4000" b="1" dirty="0" err="1"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хоёрынь</a:t>
            </a:r>
            <a:r>
              <a:rPr lang="ru-RU" sz="40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mn-MN" sz="40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басагадай ямар бэлэгтэнь</a:t>
            </a:r>
            <a:r>
              <a:rPr lang="ru-RU" sz="40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 </a:t>
            </a:r>
            <a:r>
              <a:rPr lang="ru-RU" sz="4000" b="1" dirty="0" err="1"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баярла</a:t>
            </a:r>
            <a:r>
              <a:rPr lang="mn-MN" sz="4000" b="1" dirty="0" smtClean="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rPr>
              <a:t>аб?</a:t>
            </a:r>
            <a:endParaRPr lang="ru-RU" sz="4000" b="1" dirty="0">
              <a:ln w="0"/>
              <a:effectLst>
                <a:outerShdw blurRad="38100" dist="25400" dir="5400000" algn="ctr" rotWithShape="0">
                  <a:srgbClr val="6E747A">
                    <a:alpha val="43000"/>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329267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Объект 4">
            <a:extLst>
              <a:ext uri="{FF2B5EF4-FFF2-40B4-BE49-F238E27FC236}">
                <a16:creationId xmlns:a16="http://schemas.microsoft.com/office/drawing/2014/main" xmlns="" id="{84CA4BB5-1543-4CF1-B13F-711619DFBC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 y="-6350"/>
            <a:ext cx="12191999" cy="6864350"/>
          </a:xfrm>
          <a:prstGeom prst="rect">
            <a:avLst/>
          </a:prstGeom>
        </p:spPr>
      </p:pic>
      <p:sp>
        <p:nvSpPr>
          <p:cNvPr id="6" name="Прямоугольник 5"/>
          <p:cNvSpPr/>
          <p:nvPr/>
        </p:nvSpPr>
        <p:spPr>
          <a:xfrm>
            <a:off x="3768232" y="790645"/>
            <a:ext cx="3908570" cy="707886"/>
          </a:xfrm>
          <a:prstGeom prst="rect">
            <a:avLst/>
          </a:prstGeom>
        </p:spPr>
        <p:txBody>
          <a:bodyPr wrap="none">
            <a:spAutoFit/>
          </a:bodyPr>
          <a:lstStyle/>
          <a:p>
            <a:pPr lvl="0" algn="ctr"/>
            <a:r>
              <a:rPr lang="mn-MN" sz="4000" b="1" dirty="0" smtClean="0">
                <a:latin typeface="Times New Roman" panose="02020603050405020304" pitchFamily="18" charset="0"/>
                <a:cs typeface="Times New Roman" panose="02020603050405020304" pitchFamily="18" charset="0"/>
              </a:rPr>
              <a:t>1-дэхи карточка</a:t>
            </a:r>
            <a:endParaRPr lang="ru-RU" sz="4000" b="1" dirty="0">
              <a:latin typeface="Times New Roman" panose="02020603050405020304" pitchFamily="18" charset="0"/>
              <a:cs typeface="Times New Roman" panose="02020603050405020304" pitchFamily="18" charset="0"/>
            </a:endParaRPr>
          </a:p>
        </p:txBody>
      </p:sp>
      <p:graphicFrame>
        <p:nvGraphicFramePr>
          <p:cNvPr id="16" name="Объект 15"/>
          <p:cNvGraphicFramePr>
            <a:graphicFrameLocks noChangeAspect="1"/>
          </p:cNvGraphicFramePr>
          <p:nvPr>
            <p:extLst>
              <p:ext uri="{D42A27DB-BD31-4B8C-83A1-F6EECF244321}">
                <p14:modId xmlns:p14="http://schemas.microsoft.com/office/powerpoint/2010/main" val="2692270926"/>
              </p:ext>
            </p:extLst>
          </p:nvPr>
        </p:nvGraphicFramePr>
        <p:xfrm>
          <a:off x="2258319" y="1538189"/>
          <a:ext cx="7859634" cy="4991400"/>
        </p:xfrm>
        <a:graphic>
          <a:graphicData uri="http://schemas.openxmlformats.org/presentationml/2006/ole">
            <mc:AlternateContent xmlns:mc="http://schemas.openxmlformats.org/markup-compatibility/2006">
              <mc:Choice xmlns:v="urn:schemas-microsoft-com:vml" Requires="v">
                <p:oleObj spid="_x0000_s1054" name="Документ" r:id="rId5" imgW="4135477" imgH="2784157" progId="Word.Document.12">
                  <p:embed/>
                </p:oleObj>
              </mc:Choice>
              <mc:Fallback>
                <p:oleObj name="Документ" r:id="rId5" imgW="4135477" imgH="2784157" progId="Word.Document.12">
                  <p:embed/>
                  <p:pic>
                    <p:nvPicPr>
                      <p:cNvPr id="0" name=""/>
                      <p:cNvPicPr/>
                      <p:nvPr/>
                    </p:nvPicPr>
                    <p:blipFill>
                      <a:blip r:embed="rId6"/>
                      <a:stretch>
                        <a:fillRect/>
                      </a:stretch>
                    </p:blipFill>
                    <p:spPr>
                      <a:xfrm>
                        <a:off x="2258319" y="1538189"/>
                        <a:ext cx="7859634" cy="4991400"/>
                      </a:xfrm>
                      <a:prstGeom prst="rect">
                        <a:avLst/>
                      </a:prstGeom>
                    </p:spPr>
                  </p:pic>
                </p:oleObj>
              </mc:Fallback>
            </mc:AlternateContent>
          </a:graphicData>
        </a:graphic>
      </p:graphicFrame>
      <p:sp>
        <p:nvSpPr>
          <p:cNvPr id="5" name="Стрелка вниз 4"/>
          <p:cNvSpPr/>
          <p:nvPr/>
        </p:nvSpPr>
        <p:spPr>
          <a:xfrm rot="13455368">
            <a:off x="5996271" y="2887523"/>
            <a:ext cx="199455" cy="1254810"/>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429700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Объект 4">
            <a:extLst>
              <a:ext uri="{FF2B5EF4-FFF2-40B4-BE49-F238E27FC236}">
                <a16:creationId xmlns:a16="http://schemas.microsoft.com/office/drawing/2014/main" xmlns="" id="{84CA4BB5-1543-4CF1-B13F-711619DFBCA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6350"/>
            <a:ext cx="12191999" cy="6864350"/>
          </a:xfrm>
          <a:prstGeom prst="rect">
            <a:avLst/>
          </a:prstGeom>
        </p:spPr>
      </p:pic>
      <p:sp>
        <p:nvSpPr>
          <p:cNvPr id="5" name="Прямоугольник 4"/>
          <p:cNvSpPr/>
          <p:nvPr/>
        </p:nvSpPr>
        <p:spPr>
          <a:xfrm>
            <a:off x="3754011" y="790645"/>
            <a:ext cx="4683975" cy="1323439"/>
          </a:xfrm>
          <a:prstGeom prst="rect">
            <a:avLst/>
          </a:prstGeom>
        </p:spPr>
        <p:txBody>
          <a:bodyPr wrap="none">
            <a:spAutoFit/>
          </a:bodyPr>
          <a:lstStyle/>
          <a:p>
            <a:pPr lvl="0" algn="ctr"/>
            <a:r>
              <a:rPr lang="mn-MN" sz="4000" b="1" dirty="0" smtClean="0">
                <a:solidFill>
                  <a:prstClr val="black"/>
                </a:solidFill>
                <a:latin typeface="Times New Roman" panose="02020603050405020304" pitchFamily="18" charset="0"/>
                <a:cs typeface="Times New Roman" panose="02020603050405020304" pitchFamily="18" charset="0"/>
              </a:rPr>
              <a:t>Бэе бэеэ шалгагты:</a:t>
            </a:r>
          </a:p>
          <a:p>
            <a:pPr lvl="0" algn="ctr"/>
            <a:r>
              <a:rPr lang="mn-MN" sz="4000" b="1" dirty="0" smtClean="0">
                <a:solidFill>
                  <a:prstClr val="black"/>
                </a:solidFill>
                <a:latin typeface="Times New Roman" panose="02020603050405020304" pitchFamily="18" charset="0"/>
                <a:cs typeface="Times New Roman" panose="02020603050405020304" pitchFamily="18" charset="0"/>
              </a:rPr>
              <a:t>1-дэхи </a:t>
            </a:r>
            <a:r>
              <a:rPr lang="mn-MN" sz="4000" b="1" dirty="0">
                <a:solidFill>
                  <a:prstClr val="black"/>
                </a:solidFill>
                <a:latin typeface="Times New Roman" panose="02020603050405020304" pitchFamily="18" charset="0"/>
                <a:cs typeface="Times New Roman" panose="02020603050405020304" pitchFamily="18" charset="0"/>
              </a:rPr>
              <a:t>карточка</a:t>
            </a:r>
            <a:endParaRPr lang="ru-RU" sz="4000" b="1" dirty="0">
              <a:solidFill>
                <a:prstClr val="black"/>
              </a:solidFill>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2107788" y="2170320"/>
            <a:ext cx="1305164" cy="3170099"/>
          </a:xfrm>
          <a:prstGeom prst="rect">
            <a:avLst/>
          </a:prstGeom>
        </p:spPr>
        <p:txBody>
          <a:bodyPr wrap="none">
            <a:spAutoFit/>
          </a:bodyPr>
          <a:lstStyle/>
          <a:p>
            <a:pPr marL="742950" lvl="0" indent="-742950" algn="ctr">
              <a:buAutoNum type="arabicParenR"/>
            </a:pPr>
            <a:r>
              <a:rPr lang="mn-MN" sz="4000" b="1" dirty="0" smtClean="0">
                <a:solidFill>
                  <a:srgbClr val="002060"/>
                </a:solidFill>
                <a:latin typeface="Times New Roman" panose="02020603050405020304" pitchFamily="18" charset="0"/>
                <a:cs typeface="Times New Roman" panose="02020603050405020304" pitchFamily="18" charset="0"/>
              </a:rPr>
              <a:t>Г</a:t>
            </a:r>
          </a:p>
          <a:p>
            <a:pPr marL="742950" lvl="0" indent="-742950" algn="ctr">
              <a:buAutoNum type="arabicParenR"/>
            </a:pPr>
            <a:r>
              <a:rPr lang="mn-MN" sz="4000" b="1" dirty="0" smtClean="0">
                <a:solidFill>
                  <a:srgbClr val="002060"/>
                </a:solidFill>
                <a:latin typeface="Times New Roman" panose="02020603050405020304" pitchFamily="18" charset="0"/>
                <a:cs typeface="Times New Roman" panose="02020603050405020304" pitchFamily="18" charset="0"/>
              </a:rPr>
              <a:t>Д</a:t>
            </a:r>
          </a:p>
          <a:p>
            <a:pPr marL="742950" lvl="0" indent="-742950" algn="ctr">
              <a:buAutoNum type="arabicParenR"/>
            </a:pPr>
            <a:r>
              <a:rPr lang="mn-MN" sz="4000" b="1" dirty="0" smtClean="0">
                <a:solidFill>
                  <a:srgbClr val="002060"/>
                </a:solidFill>
                <a:latin typeface="Times New Roman" panose="02020603050405020304" pitchFamily="18" charset="0"/>
                <a:cs typeface="Times New Roman" panose="02020603050405020304" pitchFamily="18" charset="0"/>
              </a:rPr>
              <a:t>Б</a:t>
            </a:r>
          </a:p>
          <a:p>
            <a:pPr marL="742950" lvl="0" indent="-742950" algn="ctr">
              <a:buAutoNum type="arabicParenR"/>
            </a:pPr>
            <a:r>
              <a:rPr lang="mn-MN" sz="4000" b="1" dirty="0" smtClean="0">
                <a:solidFill>
                  <a:srgbClr val="002060"/>
                </a:solidFill>
                <a:latin typeface="Times New Roman" panose="02020603050405020304" pitchFamily="18" charset="0"/>
                <a:cs typeface="Times New Roman" panose="02020603050405020304" pitchFamily="18" charset="0"/>
              </a:rPr>
              <a:t>А</a:t>
            </a:r>
          </a:p>
          <a:p>
            <a:pPr marL="742950" lvl="0" indent="-742950" algn="ctr">
              <a:buAutoNum type="arabicParenR"/>
            </a:pPr>
            <a:r>
              <a:rPr lang="mn-MN" sz="4000" b="1" dirty="0">
                <a:solidFill>
                  <a:srgbClr val="002060"/>
                </a:solidFill>
                <a:latin typeface="Times New Roman" panose="02020603050405020304" pitchFamily="18" charset="0"/>
                <a:cs typeface="Times New Roman" panose="02020603050405020304" pitchFamily="18" charset="0"/>
              </a:rPr>
              <a:t>В</a:t>
            </a:r>
            <a:endParaRPr lang="ru-RU" sz="4000" b="1" dirty="0">
              <a:solidFill>
                <a:srgbClr val="002060"/>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4070193" y="2337042"/>
            <a:ext cx="6626366" cy="2554545"/>
          </a:xfrm>
          <a:prstGeom prst="rect">
            <a:avLst/>
          </a:prstGeom>
        </p:spPr>
        <p:txBody>
          <a:bodyPr wrap="none">
            <a:spAutoFit/>
          </a:bodyPr>
          <a:lstStyle/>
          <a:p>
            <a:pPr algn="ctr"/>
            <a:r>
              <a:rPr lang="mn-MN" sz="4000" b="1" dirty="0" smtClean="0">
                <a:solidFill>
                  <a:srgbClr val="FF0000"/>
                </a:solidFill>
                <a:latin typeface="Times New Roman" panose="02020603050405020304" pitchFamily="18" charset="0"/>
                <a:cs typeface="Times New Roman" panose="02020603050405020304" pitchFamily="18" charset="0"/>
              </a:rPr>
              <a:t>Сэгнэлтэ:</a:t>
            </a:r>
          </a:p>
          <a:p>
            <a:r>
              <a:rPr lang="mn-MN" sz="4000" dirty="0" smtClean="0">
                <a:latin typeface="Times New Roman" panose="02020603050405020304" pitchFamily="18" charset="0"/>
                <a:cs typeface="Times New Roman" panose="02020603050405020304" pitchFamily="18" charset="0"/>
              </a:rPr>
              <a:t>Нэгэшье алдуу угы һаа – </a:t>
            </a:r>
            <a:r>
              <a:rPr lang="mn-MN" sz="4000" b="1" dirty="0" smtClean="0">
                <a:solidFill>
                  <a:srgbClr val="FF0000"/>
                </a:solidFill>
                <a:latin typeface="Times New Roman" panose="02020603050405020304" pitchFamily="18" charset="0"/>
                <a:cs typeface="Times New Roman" panose="02020603050405020304" pitchFamily="18" charset="0"/>
              </a:rPr>
              <a:t>“5”</a:t>
            </a:r>
          </a:p>
          <a:p>
            <a:r>
              <a:rPr lang="mn-MN" sz="4000" dirty="0" smtClean="0">
                <a:latin typeface="Times New Roman" panose="02020603050405020304" pitchFamily="18" charset="0"/>
                <a:cs typeface="Times New Roman" panose="02020603050405020304" pitchFamily="18" charset="0"/>
              </a:rPr>
              <a:t>Нэгэ, хоёр алдуутай һаа – </a:t>
            </a:r>
            <a:r>
              <a:rPr lang="mn-MN" sz="4000" b="1" dirty="0" smtClean="0">
                <a:solidFill>
                  <a:srgbClr val="00B050"/>
                </a:solidFill>
                <a:latin typeface="Times New Roman" panose="02020603050405020304" pitchFamily="18" charset="0"/>
                <a:cs typeface="Times New Roman" panose="02020603050405020304" pitchFamily="18" charset="0"/>
              </a:rPr>
              <a:t>“4”</a:t>
            </a:r>
          </a:p>
          <a:p>
            <a:r>
              <a:rPr lang="mn-MN" sz="4000" dirty="0" smtClean="0">
                <a:latin typeface="Times New Roman" panose="02020603050405020304" pitchFamily="18" charset="0"/>
                <a:cs typeface="Times New Roman" panose="02020603050405020304" pitchFamily="18" charset="0"/>
              </a:rPr>
              <a:t>Гурба</a:t>
            </a:r>
            <a:r>
              <a:rPr lang="ru-RU" sz="4000" dirty="0">
                <a:latin typeface="Times New Roman" panose="02020603050405020304" pitchFamily="18" charset="0"/>
                <a:cs typeface="Times New Roman" panose="02020603050405020304" pitchFamily="18" charset="0"/>
              </a:rPr>
              <a:t> </a:t>
            </a:r>
            <a:r>
              <a:rPr lang="ru-RU" sz="4000" dirty="0" err="1" smtClean="0">
                <a:latin typeface="Times New Roman" panose="02020603050405020304" pitchFamily="18" charset="0"/>
                <a:cs typeface="Times New Roman" panose="02020603050405020304" pitchFamily="18" charset="0"/>
              </a:rPr>
              <a:t>алдуутай</a:t>
            </a:r>
            <a:r>
              <a:rPr lang="ru-RU" sz="4000" dirty="0" smtClean="0">
                <a:latin typeface="Times New Roman" panose="02020603050405020304" pitchFamily="18" charset="0"/>
                <a:cs typeface="Times New Roman" panose="02020603050405020304" pitchFamily="18" charset="0"/>
              </a:rPr>
              <a:t> </a:t>
            </a:r>
            <a:r>
              <a:rPr lang="mn-MN" sz="4000" dirty="0" smtClean="0">
                <a:latin typeface="Times New Roman" panose="02020603050405020304" pitchFamily="18" charset="0"/>
                <a:cs typeface="Times New Roman" panose="02020603050405020304" pitchFamily="18" charset="0"/>
              </a:rPr>
              <a:t>һаа – </a:t>
            </a:r>
            <a:r>
              <a:rPr lang="mn-MN" sz="4000" b="1" dirty="0" smtClean="0">
                <a:solidFill>
                  <a:srgbClr val="FFC000"/>
                </a:solidFill>
                <a:latin typeface="Times New Roman" panose="02020603050405020304" pitchFamily="18" charset="0"/>
                <a:cs typeface="Times New Roman" panose="02020603050405020304" pitchFamily="18" charset="0"/>
              </a:rPr>
              <a:t>“3”</a:t>
            </a:r>
            <a:endParaRPr lang="ru-RU" sz="4000" b="1" dirty="0">
              <a:solidFill>
                <a:srgbClr val="FFC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07612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Объект 4">
            <a:extLst>
              <a:ext uri="{FF2B5EF4-FFF2-40B4-BE49-F238E27FC236}">
                <a16:creationId xmlns:a16="http://schemas.microsoft.com/office/drawing/2014/main" xmlns="" id="{84CA4BB5-1543-4CF1-B13F-711619DFBCA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44136"/>
            <a:ext cx="12191999" cy="6864350"/>
          </a:xfrm>
          <a:prstGeom prst="rect">
            <a:avLst/>
          </a:prstGeom>
        </p:spPr>
      </p:pic>
      <p:sp>
        <p:nvSpPr>
          <p:cNvPr id="5" name="Прямоугольник 4"/>
          <p:cNvSpPr/>
          <p:nvPr/>
        </p:nvSpPr>
        <p:spPr>
          <a:xfrm>
            <a:off x="4126806" y="790645"/>
            <a:ext cx="3938387" cy="707886"/>
          </a:xfrm>
          <a:prstGeom prst="rect">
            <a:avLst/>
          </a:prstGeom>
        </p:spPr>
        <p:txBody>
          <a:bodyPr wrap="none">
            <a:spAutoFit/>
          </a:bodyPr>
          <a:lstStyle/>
          <a:p>
            <a:pPr lvl="0" algn="ctr"/>
            <a:r>
              <a:rPr lang="ru-RU" sz="4000" b="1" dirty="0">
                <a:solidFill>
                  <a:prstClr val="black"/>
                </a:solidFill>
                <a:latin typeface="Times New Roman" panose="02020603050405020304" pitchFamily="18" charset="0"/>
                <a:cs typeface="Times New Roman" panose="02020603050405020304" pitchFamily="18" charset="0"/>
              </a:rPr>
              <a:t>2</a:t>
            </a:r>
            <a:r>
              <a:rPr lang="mn-MN" sz="4000" b="1" dirty="0" smtClean="0">
                <a:solidFill>
                  <a:prstClr val="black"/>
                </a:solidFill>
                <a:latin typeface="Times New Roman" panose="02020603050405020304" pitchFamily="18" charset="0"/>
                <a:cs typeface="Times New Roman" panose="02020603050405020304" pitchFamily="18" charset="0"/>
              </a:rPr>
              <a:t>-д</a:t>
            </a:r>
            <a:r>
              <a:rPr lang="ru-RU" sz="4000" b="1" dirty="0">
                <a:solidFill>
                  <a:prstClr val="black"/>
                </a:solidFill>
                <a:latin typeface="Times New Roman" panose="02020603050405020304" pitchFamily="18" charset="0"/>
                <a:cs typeface="Times New Roman" panose="02020603050405020304" pitchFamily="18" charset="0"/>
              </a:rPr>
              <a:t>о</a:t>
            </a:r>
            <a:r>
              <a:rPr lang="mn-MN" sz="4000" b="1" dirty="0" smtClean="0">
                <a:solidFill>
                  <a:prstClr val="black"/>
                </a:solidFill>
                <a:latin typeface="Times New Roman" panose="02020603050405020304" pitchFamily="18" charset="0"/>
                <a:cs typeface="Times New Roman" panose="02020603050405020304" pitchFamily="18" charset="0"/>
              </a:rPr>
              <a:t>хи </a:t>
            </a:r>
            <a:r>
              <a:rPr lang="mn-MN" sz="4000" b="1" dirty="0">
                <a:solidFill>
                  <a:prstClr val="black"/>
                </a:solidFill>
                <a:latin typeface="Times New Roman" panose="02020603050405020304" pitchFamily="18" charset="0"/>
                <a:cs typeface="Times New Roman" panose="02020603050405020304" pitchFamily="18" charset="0"/>
              </a:rPr>
              <a:t>карточка</a:t>
            </a:r>
            <a:endParaRPr lang="ru-RU" sz="4000" b="1" dirty="0">
              <a:solidFill>
                <a:prstClr val="black"/>
              </a:solidFill>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1126299" y="1924051"/>
            <a:ext cx="10397647" cy="2123658"/>
          </a:xfrm>
          <a:prstGeom prst="rect">
            <a:avLst/>
          </a:prstGeom>
        </p:spPr>
        <p:txBody>
          <a:bodyPr wrap="square">
            <a:spAutoFit/>
          </a:bodyPr>
          <a:lstStyle/>
          <a:p>
            <a:endParaRPr lang="ru-RU" dirty="0"/>
          </a:p>
          <a:p>
            <a:r>
              <a:rPr lang="ru-RU" sz="3200" dirty="0" err="1" smtClean="0">
                <a:latin typeface="Arial" panose="020B0604020202020204" pitchFamily="34" charset="0"/>
                <a:cs typeface="Arial" panose="020B0604020202020204" pitchFamily="34" charset="0"/>
              </a:rPr>
              <a:t>Сагаалганай</a:t>
            </a:r>
            <a:r>
              <a:rPr lang="ru-RU" sz="3200" dirty="0" smtClean="0">
                <a:latin typeface="Arial" panose="020B0604020202020204" pitchFamily="34" charset="0"/>
                <a:cs typeface="Arial" panose="020B0604020202020204" pitchFamily="34" charset="0"/>
              </a:rPr>
              <a:t> </a:t>
            </a:r>
            <a:r>
              <a:rPr lang="ru-RU" sz="3200" dirty="0" err="1" smtClean="0">
                <a:latin typeface="Arial" panose="020B0604020202020204" pitchFamily="34" charset="0"/>
                <a:cs typeface="Arial" panose="020B0604020202020204" pitchFamily="34" charset="0"/>
              </a:rPr>
              <a:t>бэлэг</a:t>
            </a:r>
            <a:r>
              <a:rPr lang="ru-RU" sz="3200" dirty="0" smtClean="0">
                <a:latin typeface="Arial" panose="020B0604020202020204" pitchFamily="34" charset="0"/>
                <a:cs typeface="Arial" panose="020B0604020202020204" pitchFamily="34" charset="0"/>
              </a:rPr>
              <a:t>    </a:t>
            </a:r>
            <a:r>
              <a:rPr lang="ru-RU" sz="3200" dirty="0">
                <a:latin typeface="Arial" panose="020B0604020202020204" pitchFamily="34" charset="0"/>
                <a:cs typeface="Arial" panose="020B0604020202020204" pitchFamily="34" charset="0"/>
              </a:rPr>
              <a:t>	</a:t>
            </a:r>
            <a:r>
              <a:rPr lang="ru-RU" sz="3200" dirty="0" smtClean="0">
                <a:latin typeface="Arial" panose="020B0604020202020204" pitchFamily="34" charset="0"/>
                <a:cs typeface="Arial" panose="020B0604020202020204" pitchFamily="34" charset="0"/>
              </a:rPr>
              <a:t>   </a:t>
            </a:r>
            <a:r>
              <a:rPr lang="ru-RU" sz="3200" dirty="0" err="1" smtClean="0">
                <a:latin typeface="Arial" panose="020B0604020202020204" pitchFamily="34" charset="0"/>
                <a:cs typeface="Arial" panose="020B0604020202020204" pitchFamily="34" charset="0"/>
              </a:rPr>
              <a:t>Пулад</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сай</a:t>
            </a:r>
            <a:endParaRPr lang="ru-RU" sz="3200" dirty="0">
              <a:latin typeface="Arial" panose="020B0604020202020204" pitchFamily="34" charset="0"/>
              <a:cs typeface="Arial" panose="020B0604020202020204" pitchFamily="34" charset="0"/>
            </a:endParaRPr>
          </a:p>
          <a:p>
            <a:r>
              <a:rPr lang="ru-RU" sz="3200" dirty="0">
                <a:latin typeface="Arial" panose="020B0604020202020204" pitchFamily="34" charset="0"/>
                <a:cs typeface="Arial" panose="020B0604020202020204" pitchFamily="34" charset="0"/>
              </a:rPr>
              <a:t>	</a:t>
            </a:r>
            <a:r>
              <a:rPr lang="ru-RU" sz="3200" dirty="0" smtClean="0">
                <a:latin typeface="Arial" panose="020B0604020202020204" pitchFamily="34" charset="0"/>
                <a:cs typeface="Arial" panose="020B0604020202020204" pitchFamily="34" charset="0"/>
              </a:rPr>
              <a:t>                                   </a:t>
            </a:r>
            <a:r>
              <a:rPr lang="ru-RU" sz="3200" dirty="0" err="1" smtClean="0">
                <a:latin typeface="Arial" panose="020B0604020202020204" pitchFamily="34" charset="0"/>
                <a:cs typeface="Arial" panose="020B0604020202020204" pitchFamily="34" charset="0"/>
              </a:rPr>
              <a:t>Таба</a:t>
            </a:r>
            <a:r>
              <a:rPr lang="ru-RU" sz="3200" dirty="0" smtClean="0">
                <a:latin typeface="Arial" panose="020B0604020202020204" pitchFamily="34" charset="0"/>
                <a:cs typeface="Arial" panose="020B0604020202020204" pitchFamily="34" charset="0"/>
              </a:rPr>
              <a:t> </a:t>
            </a:r>
            <a:r>
              <a:rPr lang="ru-RU" sz="3200" dirty="0" err="1" smtClean="0">
                <a:latin typeface="Arial" panose="020B0604020202020204" pitchFamily="34" charset="0"/>
                <a:cs typeface="Arial" panose="020B0604020202020204" pitchFamily="34" charset="0"/>
              </a:rPr>
              <a:t>сэгнэлтэнуудые</a:t>
            </a:r>
            <a:endParaRPr lang="ru-RU" sz="3200" dirty="0">
              <a:latin typeface="Arial" panose="020B0604020202020204" pitchFamily="34" charset="0"/>
              <a:cs typeface="Arial" panose="020B0604020202020204" pitchFamily="34" charset="0"/>
            </a:endParaRPr>
          </a:p>
          <a:p>
            <a:r>
              <a:rPr lang="ru-RU" sz="3200" dirty="0">
                <a:latin typeface="Arial" panose="020B0604020202020204" pitchFamily="34" charset="0"/>
                <a:cs typeface="Arial" panose="020B0604020202020204" pitchFamily="34" charset="0"/>
              </a:rPr>
              <a:t>	</a:t>
            </a:r>
            <a:r>
              <a:rPr lang="ru-RU" sz="3200" dirty="0" smtClean="0">
                <a:latin typeface="Arial" panose="020B0604020202020204" pitchFamily="34" charset="0"/>
                <a:cs typeface="Arial" panose="020B0604020202020204" pitchFamily="34" charset="0"/>
              </a:rPr>
              <a:t>                                   </a:t>
            </a:r>
            <a:r>
              <a:rPr lang="ru-RU" sz="3200" dirty="0" err="1" smtClean="0">
                <a:latin typeface="Arial" panose="020B0604020202020204" pitchFamily="34" charset="0"/>
                <a:cs typeface="Arial" panose="020B0604020202020204" pitchFamily="34" charset="0"/>
              </a:rPr>
              <a:t>Өө</a:t>
            </a:r>
            <a:r>
              <a:rPr lang="en-US" sz="3200" dirty="0">
                <a:latin typeface="Arial" panose="020B0604020202020204" pitchFamily="34" charset="0"/>
                <a:cs typeface="Arial" panose="020B0604020202020204" pitchFamily="34" charset="0"/>
              </a:rPr>
              <a:t>h</a:t>
            </a:r>
            <a:r>
              <a:rPr lang="ru-RU" sz="3200" dirty="0" err="1">
                <a:latin typeface="Arial" panose="020B0604020202020204" pitchFamily="34" charset="0"/>
                <a:cs typeface="Arial" panose="020B0604020202020204" pitchFamily="34" charset="0"/>
              </a:rPr>
              <a:t>эдөө</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ерээ</a:t>
            </a:r>
            <a:endParaRPr lang="ru-RU" sz="3200" dirty="0">
              <a:latin typeface="Arial" panose="020B0604020202020204" pitchFamily="34" charset="0"/>
              <a:cs typeface="Arial" panose="020B0604020202020204" pitchFamily="34" charset="0"/>
            </a:endParaRPr>
          </a:p>
          <a:p>
            <a:endParaRPr lang="ru-RU" dirty="0"/>
          </a:p>
        </p:txBody>
      </p:sp>
    </p:spTree>
    <p:extLst>
      <p:ext uri="{BB962C8B-B14F-4D97-AF65-F5344CB8AC3E}">
        <p14:creationId xmlns:p14="http://schemas.microsoft.com/office/powerpoint/2010/main" val="317079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Объект 4">
            <a:extLst>
              <a:ext uri="{FF2B5EF4-FFF2-40B4-BE49-F238E27FC236}">
                <a16:creationId xmlns:a16="http://schemas.microsoft.com/office/drawing/2014/main" xmlns="" id="{84CA4BB5-1543-4CF1-B13F-711619DFBCA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144136"/>
            <a:ext cx="12191999" cy="6864350"/>
          </a:xfrm>
          <a:prstGeom prst="rect">
            <a:avLst/>
          </a:prstGeom>
        </p:spPr>
      </p:pic>
      <p:sp>
        <p:nvSpPr>
          <p:cNvPr id="5" name="Прямоугольник 4"/>
          <p:cNvSpPr/>
          <p:nvPr/>
        </p:nvSpPr>
        <p:spPr>
          <a:xfrm>
            <a:off x="4126806" y="790645"/>
            <a:ext cx="3938386" cy="1323439"/>
          </a:xfrm>
          <a:prstGeom prst="rect">
            <a:avLst/>
          </a:prstGeom>
        </p:spPr>
        <p:txBody>
          <a:bodyPr wrap="none">
            <a:spAutoFit/>
          </a:bodyPr>
          <a:lstStyle/>
          <a:p>
            <a:pPr lvl="0" algn="ctr"/>
            <a:r>
              <a:rPr lang="ru-RU" sz="4000" b="1" dirty="0" err="1" smtClean="0">
                <a:solidFill>
                  <a:prstClr val="black"/>
                </a:solidFill>
                <a:latin typeface="Times New Roman" panose="02020603050405020304" pitchFamily="18" charset="0"/>
                <a:cs typeface="Times New Roman" panose="02020603050405020304" pitchFamily="18" charset="0"/>
              </a:rPr>
              <a:t>Шалгая</a:t>
            </a:r>
            <a:r>
              <a:rPr lang="ru-RU" sz="4000" b="1" dirty="0" smtClean="0">
                <a:solidFill>
                  <a:prstClr val="black"/>
                </a:solidFill>
                <a:latin typeface="Times New Roman" panose="02020603050405020304" pitchFamily="18" charset="0"/>
                <a:cs typeface="Times New Roman" panose="02020603050405020304" pitchFamily="18" charset="0"/>
              </a:rPr>
              <a:t>:</a:t>
            </a:r>
          </a:p>
          <a:p>
            <a:pPr lvl="0" algn="ctr"/>
            <a:r>
              <a:rPr lang="ru-RU" sz="4000" b="1" dirty="0" smtClean="0">
                <a:solidFill>
                  <a:prstClr val="black"/>
                </a:solidFill>
                <a:latin typeface="Times New Roman" panose="02020603050405020304" pitchFamily="18" charset="0"/>
                <a:cs typeface="Times New Roman" panose="02020603050405020304" pitchFamily="18" charset="0"/>
              </a:rPr>
              <a:t>2</a:t>
            </a:r>
            <a:r>
              <a:rPr lang="mn-MN" sz="4000" b="1" dirty="0" smtClean="0">
                <a:solidFill>
                  <a:prstClr val="black"/>
                </a:solidFill>
                <a:latin typeface="Times New Roman" panose="02020603050405020304" pitchFamily="18" charset="0"/>
                <a:cs typeface="Times New Roman" panose="02020603050405020304" pitchFamily="18" charset="0"/>
              </a:rPr>
              <a:t>-д</a:t>
            </a:r>
            <a:r>
              <a:rPr lang="ru-RU" sz="4000" b="1" dirty="0">
                <a:solidFill>
                  <a:prstClr val="black"/>
                </a:solidFill>
                <a:latin typeface="Times New Roman" panose="02020603050405020304" pitchFamily="18" charset="0"/>
                <a:cs typeface="Times New Roman" panose="02020603050405020304" pitchFamily="18" charset="0"/>
              </a:rPr>
              <a:t>о</a:t>
            </a:r>
            <a:r>
              <a:rPr lang="mn-MN" sz="4000" b="1" dirty="0" smtClean="0">
                <a:solidFill>
                  <a:prstClr val="black"/>
                </a:solidFill>
                <a:latin typeface="Times New Roman" panose="02020603050405020304" pitchFamily="18" charset="0"/>
                <a:cs typeface="Times New Roman" panose="02020603050405020304" pitchFamily="18" charset="0"/>
              </a:rPr>
              <a:t>хи </a:t>
            </a:r>
            <a:r>
              <a:rPr lang="mn-MN" sz="4000" b="1" dirty="0">
                <a:solidFill>
                  <a:prstClr val="black"/>
                </a:solidFill>
                <a:latin typeface="Times New Roman" panose="02020603050405020304" pitchFamily="18" charset="0"/>
                <a:cs typeface="Times New Roman" panose="02020603050405020304" pitchFamily="18" charset="0"/>
              </a:rPr>
              <a:t>карточка</a:t>
            </a:r>
            <a:endParaRPr lang="ru-RU" sz="4000" b="1" dirty="0">
              <a:solidFill>
                <a:prstClr val="black"/>
              </a:solidFill>
              <a:latin typeface="Times New Roman" panose="02020603050405020304" pitchFamily="18" charset="0"/>
              <a:cs typeface="Times New Roman" panose="02020603050405020304" pitchFamily="18" charset="0"/>
            </a:endParaRPr>
          </a:p>
        </p:txBody>
      </p:sp>
      <p:sp>
        <p:nvSpPr>
          <p:cNvPr id="11" name="Прямоугольник 10"/>
          <p:cNvSpPr/>
          <p:nvPr/>
        </p:nvSpPr>
        <p:spPr>
          <a:xfrm>
            <a:off x="1101247" y="2362462"/>
            <a:ext cx="10397647" cy="2123658"/>
          </a:xfrm>
          <a:prstGeom prst="rect">
            <a:avLst/>
          </a:prstGeom>
        </p:spPr>
        <p:txBody>
          <a:bodyPr wrap="square">
            <a:spAutoFit/>
          </a:bodyPr>
          <a:lstStyle/>
          <a:p>
            <a:endParaRPr lang="ru-RU" dirty="0"/>
          </a:p>
          <a:p>
            <a:r>
              <a:rPr lang="ru-RU" sz="3200" dirty="0" err="1" smtClean="0">
                <a:latin typeface="Arial" panose="020B0604020202020204" pitchFamily="34" charset="0"/>
                <a:cs typeface="Arial" panose="020B0604020202020204" pitchFamily="34" charset="0"/>
              </a:rPr>
              <a:t>Сагаалганай</a:t>
            </a:r>
            <a:r>
              <a:rPr lang="ru-RU" sz="3200" dirty="0" smtClean="0">
                <a:latin typeface="Arial" panose="020B0604020202020204" pitchFamily="34" charset="0"/>
                <a:cs typeface="Arial" panose="020B0604020202020204" pitchFamily="34" charset="0"/>
              </a:rPr>
              <a:t> </a:t>
            </a:r>
            <a:r>
              <a:rPr lang="ru-RU" sz="3200" dirty="0" err="1" smtClean="0">
                <a:latin typeface="Arial" panose="020B0604020202020204" pitchFamily="34" charset="0"/>
                <a:cs typeface="Arial" panose="020B0604020202020204" pitchFamily="34" charset="0"/>
              </a:rPr>
              <a:t>бэлэг</a:t>
            </a:r>
            <a:r>
              <a:rPr lang="ru-RU" sz="3200" dirty="0" smtClean="0">
                <a:latin typeface="Arial" panose="020B0604020202020204" pitchFamily="34" charset="0"/>
                <a:cs typeface="Arial" panose="020B0604020202020204" pitchFamily="34" charset="0"/>
              </a:rPr>
              <a:t>    </a:t>
            </a:r>
            <a:r>
              <a:rPr lang="ru-RU" sz="3200" dirty="0">
                <a:latin typeface="Arial" panose="020B0604020202020204" pitchFamily="34" charset="0"/>
                <a:cs typeface="Arial" panose="020B0604020202020204" pitchFamily="34" charset="0"/>
              </a:rPr>
              <a:t>	</a:t>
            </a:r>
            <a:r>
              <a:rPr lang="ru-RU" sz="3200" dirty="0" smtClean="0">
                <a:latin typeface="Arial" panose="020B0604020202020204" pitchFamily="34" charset="0"/>
                <a:cs typeface="Arial" panose="020B0604020202020204" pitchFamily="34" charset="0"/>
              </a:rPr>
              <a:t>   </a:t>
            </a:r>
            <a:r>
              <a:rPr lang="ru-RU" sz="3200" dirty="0" err="1" smtClean="0">
                <a:latin typeface="Arial" panose="020B0604020202020204" pitchFamily="34" charset="0"/>
                <a:cs typeface="Arial" panose="020B0604020202020204" pitchFamily="34" charset="0"/>
              </a:rPr>
              <a:t>Пулад</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сай</a:t>
            </a:r>
            <a:endParaRPr lang="ru-RU" sz="3200" dirty="0">
              <a:latin typeface="Arial" panose="020B0604020202020204" pitchFamily="34" charset="0"/>
              <a:cs typeface="Arial" panose="020B0604020202020204" pitchFamily="34" charset="0"/>
            </a:endParaRPr>
          </a:p>
          <a:p>
            <a:r>
              <a:rPr lang="ru-RU" sz="3200" dirty="0">
                <a:latin typeface="Arial" panose="020B0604020202020204" pitchFamily="34" charset="0"/>
                <a:cs typeface="Arial" panose="020B0604020202020204" pitchFamily="34" charset="0"/>
              </a:rPr>
              <a:t>	</a:t>
            </a:r>
            <a:r>
              <a:rPr lang="ru-RU" sz="3200" dirty="0" smtClean="0">
                <a:latin typeface="Arial" panose="020B0604020202020204" pitchFamily="34" charset="0"/>
                <a:cs typeface="Arial" panose="020B0604020202020204" pitchFamily="34" charset="0"/>
              </a:rPr>
              <a:t>                                   </a:t>
            </a:r>
            <a:r>
              <a:rPr lang="ru-RU" sz="3200" dirty="0" err="1" smtClean="0">
                <a:latin typeface="Arial" panose="020B0604020202020204" pitchFamily="34" charset="0"/>
                <a:cs typeface="Arial" panose="020B0604020202020204" pitchFamily="34" charset="0"/>
              </a:rPr>
              <a:t>Таба</a:t>
            </a:r>
            <a:r>
              <a:rPr lang="ru-RU" sz="3200" dirty="0" smtClean="0">
                <a:latin typeface="Arial" panose="020B0604020202020204" pitchFamily="34" charset="0"/>
                <a:cs typeface="Arial" panose="020B0604020202020204" pitchFamily="34" charset="0"/>
              </a:rPr>
              <a:t> </a:t>
            </a:r>
            <a:r>
              <a:rPr lang="ru-RU" sz="3200" dirty="0" err="1" smtClean="0">
                <a:latin typeface="Arial" panose="020B0604020202020204" pitchFamily="34" charset="0"/>
                <a:cs typeface="Arial" panose="020B0604020202020204" pitchFamily="34" charset="0"/>
              </a:rPr>
              <a:t>сэгнэлтэнуудые</a:t>
            </a:r>
            <a:endParaRPr lang="ru-RU" sz="3200" dirty="0">
              <a:latin typeface="Arial" panose="020B0604020202020204" pitchFamily="34" charset="0"/>
              <a:cs typeface="Arial" panose="020B0604020202020204" pitchFamily="34" charset="0"/>
            </a:endParaRPr>
          </a:p>
          <a:p>
            <a:r>
              <a:rPr lang="ru-RU" sz="3200" dirty="0">
                <a:latin typeface="Arial" panose="020B0604020202020204" pitchFamily="34" charset="0"/>
                <a:cs typeface="Arial" panose="020B0604020202020204" pitchFamily="34" charset="0"/>
              </a:rPr>
              <a:t>	</a:t>
            </a:r>
            <a:r>
              <a:rPr lang="ru-RU" sz="3200" dirty="0" smtClean="0">
                <a:latin typeface="Arial" panose="020B0604020202020204" pitchFamily="34" charset="0"/>
                <a:cs typeface="Arial" panose="020B0604020202020204" pitchFamily="34" charset="0"/>
              </a:rPr>
              <a:t>                                   </a:t>
            </a:r>
            <a:r>
              <a:rPr lang="ru-RU" sz="3200" dirty="0" err="1" smtClean="0">
                <a:latin typeface="Arial" panose="020B0604020202020204" pitchFamily="34" charset="0"/>
                <a:cs typeface="Arial" panose="020B0604020202020204" pitchFamily="34" charset="0"/>
              </a:rPr>
              <a:t>Өө</a:t>
            </a:r>
            <a:r>
              <a:rPr lang="en-US" sz="3200" dirty="0">
                <a:latin typeface="Arial" panose="020B0604020202020204" pitchFamily="34" charset="0"/>
                <a:cs typeface="Arial" panose="020B0604020202020204" pitchFamily="34" charset="0"/>
              </a:rPr>
              <a:t>h</a:t>
            </a:r>
            <a:r>
              <a:rPr lang="ru-RU" sz="3200" dirty="0" err="1">
                <a:latin typeface="Arial" panose="020B0604020202020204" pitchFamily="34" charset="0"/>
                <a:cs typeface="Arial" panose="020B0604020202020204" pitchFamily="34" charset="0"/>
              </a:rPr>
              <a:t>эдөө</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ерээ</a:t>
            </a:r>
            <a:endParaRPr lang="ru-RU" sz="3200" dirty="0">
              <a:latin typeface="Arial" panose="020B0604020202020204" pitchFamily="34" charset="0"/>
              <a:cs typeface="Arial" panose="020B0604020202020204" pitchFamily="34" charset="0"/>
            </a:endParaRPr>
          </a:p>
          <a:p>
            <a:endParaRPr lang="ru-RU" dirty="0"/>
          </a:p>
        </p:txBody>
      </p:sp>
      <p:cxnSp>
        <p:nvCxnSpPr>
          <p:cNvPr id="7" name="Прямая со стрелкой 6"/>
          <p:cNvCxnSpPr/>
          <p:nvPr/>
        </p:nvCxnSpPr>
        <p:spPr>
          <a:xfrm>
            <a:off x="4759890" y="3083694"/>
            <a:ext cx="1189973" cy="78684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816080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34C3BEB-25FB-4E5D-9D12-BEF98F04DB47}"/>
              </a:ext>
            </a:extLst>
          </p:cNvPr>
          <p:cNvSpPr>
            <a:spLocks noGrp="1"/>
          </p:cNvSpPr>
          <p:nvPr>
            <p:ph type="title"/>
          </p:nvPr>
        </p:nvSpPr>
        <p:spPr/>
        <p:txBody>
          <a:bodyPr/>
          <a:lstStyle/>
          <a:p>
            <a:endParaRPr lang="ru-RU"/>
          </a:p>
        </p:txBody>
      </p:sp>
      <p:pic>
        <p:nvPicPr>
          <p:cNvPr id="5" name="Объект 4">
            <a:extLst>
              <a:ext uri="{FF2B5EF4-FFF2-40B4-BE49-F238E27FC236}">
                <a16:creationId xmlns:a16="http://schemas.microsoft.com/office/drawing/2014/main" xmlns="" id="{84CA4BB5-1543-4CF1-B13F-711619DFBCA9}"/>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6350"/>
            <a:ext cx="12191999" cy="6864350"/>
          </a:xfrm>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32266" y="856734"/>
            <a:ext cx="5263452" cy="4426655"/>
          </a:xfrm>
          <a:prstGeom prst="rect">
            <a:avLst/>
          </a:prstGeom>
        </p:spPr>
      </p:pic>
      <p:sp>
        <p:nvSpPr>
          <p:cNvPr id="4" name="Прямоугольник 3"/>
          <p:cNvSpPr/>
          <p:nvPr/>
        </p:nvSpPr>
        <p:spPr>
          <a:xfrm>
            <a:off x="1203751" y="5374280"/>
            <a:ext cx="10057373" cy="584775"/>
          </a:xfrm>
          <a:prstGeom prst="rect">
            <a:avLst/>
          </a:prstGeom>
        </p:spPr>
        <p:txBody>
          <a:bodyPr wrap="square">
            <a:spAutoFit/>
          </a:bodyPr>
          <a:lstStyle/>
          <a:p>
            <a:pPr algn="ctr"/>
            <a:r>
              <a:rPr lang="ru-RU" sz="3200" b="1" dirty="0" err="1" smtClean="0">
                <a:solidFill>
                  <a:srgbClr val="C00000"/>
                </a:solidFill>
                <a:latin typeface="Times New Roman" panose="02020603050405020304" pitchFamily="18" charset="0"/>
                <a:cs typeface="Times New Roman" panose="02020603050405020304" pitchFamily="18" charset="0"/>
              </a:rPr>
              <a:t>Ерэ</a:t>
            </a:r>
            <a:r>
              <a:rPr lang="en-US" sz="3200" b="1" dirty="0" smtClean="0">
                <a:solidFill>
                  <a:srgbClr val="C00000"/>
                </a:solidFill>
                <a:latin typeface="Times New Roman" panose="02020603050405020304" pitchFamily="18" charset="0"/>
                <a:cs typeface="Times New Roman" panose="02020603050405020304" pitchFamily="18" charset="0"/>
              </a:rPr>
              <a:t>h</a:t>
            </a:r>
            <a:r>
              <a:rPr lang="ru-RU" sz="3200" b="1" dirty="0" err="1" smtClean="0">
                <a:solidFill>
                  <a:srgbClr val="C00000"/>
                </a:solidFill>
                <a:latin typeface="Times New Roman" panose="02020603050405020304" pitchFamily="18" charset="0"/>
                <a:cs typeface="Times New Roman" panose="02020603050405020304" pitchFamily="18" charset="0"/>
              </a:rPr>
              <a:t>энтнай</a:t>
            </a:r>
            <a:r>
              <a:rPr lang="ru-RU" sz="3200" b="1" dirty="0" smtClean="0">
                <a:solidFill>
                  <a:srgbClr val="C00000"/>
                </a:solidFill>
                <a:latin typeface="Times New Roman" panose="02020603050405020304" pitchFamily="18" charset="0"/>
                <a:cs typeface="Times New Roman" panose="02020603050405020304" pitchFamily="18" charset="0"/>
              </a:rPr>
              <a:t> </a:t>
            </a:r>
            <a:r>
              <a:rPr lang="ru-RU" sz="3200" b="1" dirty="0" err="1" smtClean="0">
                <a:solidFill>
                  <a:srgbClr val="C00000"/>
                </a:solidFill>
                <a:latin typeface="Times New Roman" panose="02020603050405020304" pitchFamily="18" charset="0"/>
                <a:cs typeface="Times New Roman" panose="02020603050405020304" pitchFamily="18" charset="0"/>
              </a:rPr>
              <a:t>Сагаа</a:t>
            </a:r>
            <a:r>
              <a:rPr lang="ru-RU" sz="3200" b="1" dirty="0" smtClean="0">
                <a:solidFill>
                  <a:srgbClr val="C00000"/>
                </a:solidFill>
                <a:latin typeface="Times New Roman" panose="02020603050405020304" pitchFamily="18" charset="0"/>
                <a:cs typeface="Times New Roman" panose="02020603050405020304" pitchFamily="18" charset="0"/>
              </a:rPr>
              <a:t> </a:t>
            </a:r>
            <a:r>
              <a:rPr lang="en-US" sz="3200" b="1" dirty="0" smtClean="0">
                <a:solidFill>
                  <a:srgbClr val="C00000"/>
                </a:solidFill>
                <a:latin typeface="Times New Roman" panose="02020603050405020304" pitchFamily="18" charset="0"/>
                <a:cs typeface="Times New Roman" panose="02020603050405020304" pitchFamily="18" charset="0"/>
              </a:rPr>
              <a:t>h</a:t>
            </a:r>
            <a:r>
              <a:rPr lang="ru-RU" sz="3200" b="1" dirty="0" err="1" smtClean="0">
                <a:solidFill>
                  <a:srgbClr val="C00000"/>
                </a:solidFill>
                <a:latin typeface="Times New Roman" panose="02020603050405020304" pitchFamily="18" charset="0"/>
                <a:cs typeface="Times New Roman" panose="02020603050405020304" pitchFamily="18" charset="0"/>
              </a:rPr>
              <a:t>арын</a:t>
            </a:r>
            <a:r>
              <a:rPr lang="ru-RU" sz="3200" b="1" dirty="0" smtClean="0">
                <a:solidFill>
                  <a:srgbClr val="C00000"/>
                </a:solidFill>
                <a:latin typeface="Times New Roman" panose="02020603050405020304" pitchFamily="18" charset="0"/>
                <a:cs typeface="Times New Roman" panose="02020603050405020304" pitchFamily="18" charset="0"/>
              </a:rPr>
              <a:t> ё</a:t>
            </a:r>
            <a:r>
              <a:rPr lang="en-US" sz="3200" b="1" dirty="0" smtClean="0">
                <a:solidFill>
                  <a:srgbClr val="C00000"/>
                </a:solidFill>
                <a:latin typeface="Times New Roman" panose="02020603050405020304" pitchFamily="18" charset="0"/>
                <a:cs typeface="Times New Roman" panose="02020603050405020304" pitchFamily="18" charset="0"/>
              </a:rPr>
              <a:t>h</a:t>
            </a:r>
            <a:r>
              <a:rPr lang="ru-RU" sz="3200" b="1" dirty="0" err="1" smtClean="0">
                <a:solidFill>
                  <a:srgbClr val="C00000"/>
                </a:solidFill>
                <a:latin typeface="Times New Roman" panose="02020603050405020304" pitchFamily="18" charset="0"/>
                <a:cs typeface="Times New Roman" panose="02020603050405020304" pitchFamily="18" charset="0"/>
              </a:rPr>
              <a:t>отойл</a:t>
            </a:r>
            <a:r>
              <a:rPr lang="ru-RU" sz="3200" b="1" dirty="0" smtClean="0">
                <a:solidFill>
                  <a:srgbClr val="C00000"/>
                </a:solidFill>
                <a:latin typeface="Times New Roman" panose="02020603050405020304" pitchFamily="18" charset="0"/>
                <a:cs typeface="Times New Roman" panose="02020603050405020304" pitchFamily="18" charset="0"/>
              </a:rPr>
              <a:t> </a:t>
            </a:r>
            <a:r>
              <a:rPr lang="ru-RU" sz="3200" b="1" dirty="0" err="1" smtClean="0">
                <a:solidFill>
                  <a:srgbClr val="C00000"/>
                </a:solidFill>
                <a:latin typeface="Times New Roman" panose="02020603050405020304" pitchFamily="18" charset="0"/>
                <a:cs typeface="Times New Roman" panose="02020603050405020304" pitchFamily="18" charset="0"/>
              </a:rPr>
              <a:t>бэлэг</a:t>
            </a:r>
            <a:r>
              <a:rPr lang="ru-RU" sz="3200" b="1" dirty="0">
                <a:solidFill>
                  <a:srgbClr val="C00000"/>
                </a:solidFill>
                <a:latin typeface="Times New Roman" panose="02020603050405020304" pitchFamily="18" charset="0"/>
                <a:cs typeface="Times New Roman" panose="02020603050405020304" pitchFamily="18" charset="0"/>
              </a:rPr>
              <a:t> </a:t>
            </a:r>
            <a:r>
              <a:rPr lang="ru-RU" sz="3200" b="1" dirty="0" err="1" smtClean="0">
                <a:solidFill>
                  <a:srgbClr val="C00000"/>
                </a:solidFill>
                <a:latin typeface="Times New Roman" panose="02020603050405020304" pitchFamily="18" charset="0"/>
                <a:cs typeface="Times New Roman" panose="02020603050405020304" pitchFamily="18" charset="0"/>
              </a:rPr>
              <a:t>гээшэл</a:t>
            </a:r>
            <a:r>
              <a:rPr lang="ru-RU" sz="3200" b="1" dirty="0" smtClean="0">
                <a:solidFill>
                  <a:srgbClr val="C00000"/>
                </a:solidFill>
                <a:latin typeface="Times New Roman" panose="02020603050405020304" pitchFamily="18" charset="0"/>
                <a:cs typeface="Times New Roman" panose="02020603050405020304" pitchFamily="18" charset="0"/>
              </a:rPr>
              <a:t>!</a:t>
            </a:r>
            <a:endParaRPr lang="ru-RU" sz="3200" b="1" dirty="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541488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Рисунок 3"/>
          <p:cNvPicPr>
            <a:picLocks noChangeAspect="1"/>
          </p:cNvPicPr>
          <p:nvPr/>
        </p:nvPicPr>
        <p:blipFill>
          <a:blip r:embed="rId2"/>
          <a:stretch>
            <a:fillRect/>
          </a:stretch>
        </p:blipFill>
        <p:spPr>
          <a:xfrm>
            <a:off x="-529" y="-6394"/>
            <a:ext cx="12193057" cy="6870787"/>
          </a:xfrm>
          <a:prstGeom prst="rect">
            <a:avLst/>
          </a:prstGeom>
        </p:spPr>
      </p:pic>
      <p:sp>
        <p:nvSpPr>
          <p:cNvPr id="5" name="Прямоугольник 4"/>
          <p:cNvSpPr/>
          <p:nvPr/>
        </p:nvSpPr>
        <p:spPr>
          <a:xfrm>
            <a:off x="2166237" y="1138877"/>
            <a:ext cx="7859523" cy="2585323"/>
          </a:xfrm>
          <a:prstGeom prst="rect">
            <a:avLst/>
          </a:prstGeom>
        </p:spPr>
        <p:txBody>
          <a:bodyPr wrap="none">
            <a:spAutoFit/>
          </a:bodyPr>
          <a:lstStyle/>
          <a:p>
            <a:pPr lvl="0" algn="ctr"/>
            <a:endParaRPr lang="ru-RU" sz="5400" b="1" dirty="0" smtClean="0">
              <a:solidFill>
                <a:srgbClr val="002060"/>
              </a:solidFill>
              <a:latin typeface="Times New Roman" panose="02020603050405020304" pitchFamily="18" charset="0"/>
              <a:cs typeface="Times New Roman" panose="02020603050405020304" pitchFamily="18" charset="0"/>
            </a:endParaRPr>
          </a:p>
          <a:p>
            <a:pPr lvl="0" algn="ctr"/>
            <a:endParaRPr lang="ru-RU" sz="5400" b="1" dirty="0">
              <a:solidFill>
                <a:srgbClr val="002060"/>
              </a:solidFill>
              <a:latin typeface="Times New Roman" panose="02020603050405020304" pitchFamily="18" charset="0"/>
              <a:cs typeface="Times New Roman" panose="02020603050405020304" pitchFamily="18" charset="0"/>
            </a:endParaRPr>
          </a:p>
          <a:p>
            <a:pPr lvl="0" algn="ctr"/>
            <a:r>
              <a:rPr lang="mn-MN" sz="5400" b="1" dirty="0" smtClean="0">
                <a:solidFill>
                  <a:srgbClr val="002060"/>
                </a:solidFill>
                <a:latin typeface="Times New Roman" panose="02020603050405020304" pitchFamily="18" charset="0"/>
                <a:cs typeface="Times New Roman" panose="02020603050405020304" pitchFamily="18" charset="0"/>
              </a:rPr>
              <a:t>Хэшээл дүүрээ, баяртай!</a:t>
            </a:r>
            <a:endParaRPr lang="ru-RU" sz="5400" b="1" dirty="0">
              <a:solidFill>
                <a:srgbClr val="002060"/>
              </a:solidFill>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rotWithShape="1">
          <a:blip r:embed="rId3"/>
          <a:srcRect l="28710" t="15603" r="28268" b="11180"/>
          <a:stretch/>
        </p:blipFill>
        <p:spPr>
          <a:xfrm>
            <a:off x="10312297" y="752577"/>
            <a:ext cx="1004553" cy="785612"/>
          </a:xfrm>
          <a:prstGeom prst="rect">
            <a:avLst/>
          </a:prstGeom>
        </p:spPr>
      </p:pic>
    </p:spTree>
    <p:extLst>
      <p:ext uri="{BB962C8B-B14F-4D97-AF65-F5344CB8AC3E}">
        <p14:creationId xmlns:p14="http://schemas.microsoft.com/office/powerpoint/2010/main" val="1360993790"/>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1445</TotalTime>
  <Words>584</Words>
  <Application>Microsoft Office PowerPoint</Application>
  <PresentationFormat>Широкоэкранный</PresentationFormat>
  <Paragraphs>94</Paragraphs>
  <Slides>15</Slides>
  <Notes>0</Notes>
  <HiddenSlides>0</HiddenSlides>
  <MMClips>1</MMClips>
  <ScaleCrop>false</ScaleCrop>
  <HeadingPairs>
    <vt:vector size="8" baseType="variant">
      <vt:variant>
        <vt:lpstr>Использованные шрифты</vt:lpstr>
      </vt:variant>
      <vt:variant>
        <vt:i4>4</vt:i4>
      </vt:variant>
      <vt:variant>
        <vt:lpstr>Тема</vt:lpstr>
      </vt:variant>
      <vt:variant>
        <vt:i4>1</vt:i4>
      </vt:variant>
      <vt:variant>
        <vt:lpstr>Внедренные серверы OLE</vt:lpstr>
      </vt:variant>
      <vt:variant>
        <vt:i4>1</vt:i4>
      </vt:variant>
      <vt:variant>
        <vt:lpstr>Заголовки слайдов</vt:lpstr>
      </vt:variant>
      <vt:variant>
        <vt:i4>15</vt:i4>
      </vt:variant>
    </vt:vector>
  </HeadingPairs>
  <TitlesOfParts>
    <vt:vector size="21" baseType="lpstr">
      <vt:lpstr>Arial</vt:lpstr>
      <vt:lpstr>Calibri</vt:lpstr>
      <vt:lpstr>Calibri Light</vt:lpstr>
      <vt:lpstr>Times New Roman</vt:lpstr>
      <vt:lpstr>Тема Office</vt:lpstr>
      <vt:lpstr>Документ</vt:lpstr>
      <vt:lpstr>Презентация PowerPoint</vt:lpstr>
      <vt:lpstr>Презентация PowerPoint</vt:lpstr>
      <vt:lpstr>Презентация PowerPoint</vt:lpstr>
      <vt:lpstr>зорилгонууд</vt:lpstr>
      <vt:lpstr>зорилгонууд</vt:lpstr>
      <vt:lpstr>Презентация PowerPoint</vt:lpstr>
      <vt:lpstr>  ф</vt:lpstr>
      <vt:lpstr>  ф</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Altana Darizhapova</dc:creator>
  <cp:lastModifiedBy>Учетная запись Майкрософт</cp:lastModifiedBy>
  <cp:revision>69</cp:revision>
  <dcterms:created xsi:type="dcterms:W3CDTF">2022-03-17T02:33:07Z</dcterms:created>
  <dcterms:modified xsi:type="dcterms:W3CDTF">2026-03-03T16:19:17Z</dcterms:modified>
</cp:coreProperties>
</file>