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7" r:id="rId8"/>
    <p:sldId id="262" r:id="rId9"/>
    <p:sldId id="268" r:id="rId10"/>
    <p:sldId id="263" r:id="rId11"/>
    <p:sldId id="266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53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41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7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68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35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45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59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93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0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10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1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A7E2D-671E-4F06-8FC1-A777EC31B5AE}" type="datetimeFigureOut">
              <a:rPr lang="ru-RU" smtClean="0"/>
              <a:t>14.06.2024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72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9.pn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8795" y="553437"/>
            <a:ext cx="10135673" cy="616933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Хориин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аймаг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Ю.</a:t>
            </a:r>
            <a:r>
              <a:rPr lang="mn-M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r>
              <a:rPr lang="mn-M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Гагаринай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нэрэмжэтэ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Хориин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хоёрдохи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дунда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ургуули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Ангиин саг</a:t>
            </a:r>
          </a:p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5-дахи </a:t>
            </a: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ангида</a:t>
            </a: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Үе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үеын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холбоо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баримталгада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бүлын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удха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«Роль семьи в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межпоколенной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связи»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2024 г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" y="0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9480" r="24261"/>
          <a:stretch/>
        </p:blipFill>
        <p:spPr>
          <a:xfrm>
            <a:off x="10612191" y="-111245"/>
            <a:ext cx="1313645" cy="1296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2927" y="4894918"/>
            <a:ext cx="1963082" cy="1963082"/>
          </a:xfrm>
          <a:prstGeom prst="rect">
            <a:avLst/>
          </a:prstGeom>
        </p:spPr>
      </p:pic>
      <p:pic>
        <p:nvPicPr>
          <p:cNvPr id="1026" name="Picture 2" descr="https://horlib.narod.ru/raion/Image/big/ger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48" y="1615596"/>
            <a:ext cx="1507765" cy="165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9" y="0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5321" y="78074"/>
            <a:ext cx="2336679" cy="13128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8302" y="4894918"/>
            <a:ext cx="1963082" cy="1963082"/>
          </a:xfrm>
          <a:prstGeom prst="rect">
            <a:avLst/>
          </a:prstGeom>
        </p:spPr>
      </p:pic>
      <p:pic>
        <p:nvPicPr>
          <p:cNvPr id="2" name="ezydee-durataib-buriatskaia-detskaia-pesnia-o_L9GyasD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26939" y="5317965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885" y="704165"/>
            <a:ext cx="9564054" cy="577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0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8708" y="0"/>
            <a:ext cx="9061361" cy="953037"/>
          </a:xfrm>
        </p:spPr>
        <p:txBody>
          <a:bodyPr>
            <a:normAutofit/>
          </a:bodyPr>
          <a:lstStyle/>
          <a:p>
            <a:pPr algn="ctr"/>
            <a:r>
              <a:rPr lang="mn-M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Буряад а</a:t>
            </a: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радай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оньһон үгэ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030" y="318759"/>
            <a:ext cx="2334970" cy="13107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918" y="4911585"/>
            <a:ext cx="1963082" cy="196308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41" y="895334"/>
            <a:ext cx="9871751" cy="28738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944623" y="1413888"/>
            <a:ext cx="63143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Аба,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сэсэн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һургаал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сэнтэй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юумэн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гы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t="9005" b="10668"/>
          <a:stretch/>
        </p:blipFill>
        <p:spPr>
          <a:xfrm>
            <a:off x="672321" y="4004467"/>
            <a:ext cx="3812147" cy="28124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l="5812" t="5884" r="5562"/>
          <a:stretch/>
        </p:blipFill>
        <p:spPr>
          <a:xfrm>
            <a:off x="7987395" y="3505956"/>
            <a:ext cx="2150772" cy="3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8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283" t="2321" r="16798"/>
          <a:stretch/>
        </p:blipFill>
        <p:spPr>
          <a:xfrm>
            <a:off x="2235220" y="1294327"/>
            <a:ext cx="7572777" cy="5563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985" y="-34120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918" y="4993772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r="20690" b="20087"/>
          <a:stretch/>
        </p:blipFill>
        <p:spPr>
          <a:xfrm>
            <a:off x="10924904" y="0"/>
            <a:ext cx="1267096" cy="7167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46975" y="0"/>
            <a:ext cx="10972799" cy="129432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Сэдэб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mn-M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n-MN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ургаал-эрдэни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ургаал-алтан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74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715" y="919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Зорилго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958" y="4377430"/>
            <a:ext cx="3595593" cy="2212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59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8710" t="15603" r="28268" b="11180"/>
          <a:stretch/>
        </p:blipFill>
        <p:spPr>
          <a:xfrm>
            <a:off x="10522039" y="167425"/>
            <a:ext cx="1004553" cy="7856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3551" y="4882037"/>
            <a:ext cx="1963082" cy="1963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0"/>
            <a:ext cx="1963082" cy="19630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3726056"/>
            <a:ext cx="4365938" cy="3242004"/>
          </a:xfrm>
          <a:prstGeom prst="rect">
            <a:avLst/>
          </a:prstGeom>
        </p:spPr>
      </p:pic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698226" y="1389530"/>
            <a:ext cx="10515600" cy="3028044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 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ургаалнуудтай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танилсахабди</a:t>
            </a:r>
            <a:r>
              <a:rPr lang="mn-M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mn-M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адуужа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абахабди</a:t>
            </a:r>
            <a:r>
              <a:rPr lang="mn-M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mn-M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эрэглэхэбди</a:t>
            </a:r>
            <a:r>
              <a:rPr lang="mn-M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mn-M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ахижа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урахабди</a:t>
            </a:r>
            <a:r>
              <a:rPr lang="mn-M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82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043" y="-695751"/>
            <a:ext cx="10515600" cy="7984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mn-MN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лэ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06585" y="4984156"/>
            <a:ext cx="11822805" cy="6277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басаган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д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mn-MN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эгэшэ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mn-MN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351178" y="5472656"/>
            <a:ext cx="1276143" cy="11486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529794" y="5693023"/>
            <a:ext cx="965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829" y="4918175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834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030" y="204723"/>
            <a:ext cx="2334970" cy="1310754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395147" y="1515477"/>
            <a:ext cx="1985219" cy="72676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91347" y="1651605"/>
            <a:ext cx="1789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Нагаса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262742" y="3167189"/>
            <a:ext cx="2421227" cy="106894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963082" y="3442286"/>
            <a:ext cx="15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8220556" y="3138889"/>
            <a:ext cx="2432515" cy="10851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044218" y="3384912"/>
            <a:ext cx="1502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007540" y="1519743"/>
            <a:ext cx="1924302" cy="7340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246817" y="1686736"/>
            <a:ext cx="161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Нагаса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biLevel thresh="50000"/>
          </a:blip>
          <a:stretch>
            <a:fillRect/>
          </a:stretch>
        </p:blipFill>
        <p:spPr>
          <a:xfrm>
            <a:off x="7009621" y="1577310"/>
            <a:ext cx="1938696" cy="74987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biLevel thresh="50000"/>
          </a:blip>
          <a:stretch>
            <a:fillRect/>
          </a:stretch>
        </p:blipFill>
        <p:spPr>
          <a:xfrm>
            <a:off x="9577524" y="1577310"/>
            <a:ext cx="1938696" cy="74987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209960" y="1734776"/>
            <a:ext cx="153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mn-M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гшэн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41800" y="1717514"/>
            <a:ext cx="16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mn-M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ү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гшэн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трелка влево 27"/>
          <p:cNvSpPr/>
          <p:nvPr/>
        </p:nvSpPr>
        <p:spPr>
          <a:xfrm rot="2605469">
            <a:off x="3307349" y="4421894"/>
            <a:ext cx="1761821" cy="7098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589216">
            <a:off x="7039499" y="4179536"/>
            <a:ext cx="1528009" cy="1247476"/>
          </a:xfrm>
          <a:prstGeom prst="rect">
            <a:avLst/>
          </a:prstGeom>
        </p:spPr>
      </p:pic>
      <p:sp>
        <p:nvSpPr>
          <p:cNvPr id="32" name="Стрелка вниз 31"/>
          <p:cNvSpPr/>
          <p:nvPr/>
        </p:nvSpPr>
        <p:spPr>
          <a:xfrm rot="13505884">
            <a:off x="9770665" y="2264867"/>
            <a:ext cx="639120" cy="952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853197">
            <a:off x="2676401" y="2318584"/>
            <a:ext cx="996090" cy="88718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6354598">
            <a:off x="1453376" y="2351162"/>
            <a:ext cx="843511" cy="86016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087429">
            <a:off x="8393213" y="2327322"/>
            <a:ext cx="830811" cy="84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834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994" y="4984419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5"/>
          <a:stretch/>
        </p:blipFill>
        <p:spPr>
          <a:xfrm>
            <a:off x="1707000" y="0"/>
            <a:ext cx="8982465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8481" t="21616" r="30152" b="22378"/>
          <a:stretch/>
        </p:blipFill>
        <p:spPr>
          <a:xfrm>
            <a:off x="11152794" y="91158"/>
            <a:ext cx="965916" cy="73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5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918" y="4894918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3596" t="16703" r="23454" b="19430"/>
          <a:stretch/>
        </p:blipFill>
        <p:spPr>
          <a:xfrm>
            <a:off x="10789225" y="120305"/>
            <a:ext cx="1236372" cy="8371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0305"/>
            <a:ext cx="1963082" cy="1963082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26780" y="538869"/>
            <a:ext cx="11998817" cy="685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ургаал-эрдэни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ургаал-алтан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5985" y="1328036"/>
            <a:ext cx="1133321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Үглөөгүүр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эреэд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унтаридаа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хэбтэгты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Эдихэ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яарангүй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эди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Айлда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ороходоо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малгайгаа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абагты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бараан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соогоо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эшхэрхэгүй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Эхэ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эсэгэеэ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хүндэлэгты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эгэшэ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зоной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урда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дуугархаг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Шадаал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хүндэ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алжа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яба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Байгаалияа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бузарлахаг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Хүнэй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үгэхэдэ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алгай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гараараа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абахагүй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Ташаагаа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тулаад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хармаандаа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хээд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зогсо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Хоб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зөөжэ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худалаар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хэлэ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834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8994" y="4984419"/>
            <a:ext cx="1963082" cy="19630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"/>
          <a:stretch/>
        </p:blipFill>
        <p:spPr>
          <a:xfrm>
            <a:off x="1516363" y="0"/>
            <a:ext cx="9095829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28481" t="21616" r="30152" b="22378"/>
          <a:stretch/>
        </p:blipFill>
        <p:spPr>
          <a:xfrm>
            <a:off x="11152794" y="91158"/>
            <a:ext cx="965916" cy="73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958" y="0"/>
            <a:ext cx="10515600" cy="1325563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Амарха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саг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007" y="1325563"/>
            <a:ext cx="8779501" cy="5667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0305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8048" y="14809"/>
            <a:ext cx="2334970" cy="1310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9936" y="4804293"/>
            <a:ext cx="1963082" cy="1963082"/>
          </a:xfrm>
          <a:prstGeom prst="rect">
            <a:avLst/>
          </a:prstGeom>
        </p:spPr>
      </p:pic>
      <p:pic>
        <p:nvPicPr>
          <p:cNvPr id="8" name="detskaia-buriatskaia-pesenka-tob-tob-toboroob_psO0zWS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97863" y="55067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0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1253" y="4804302"/>
            <a:ext cx="1963082" cy="19630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5985" y="1328036"/>
            <a:ext cx="1133321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Үглөөгүүр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эреэд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унтаридаа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хэбтэгты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Эдихэ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яарангүй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эди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Айлда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ороходоо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малгайгаа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абагты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бараан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соогоо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эшхэрхэгүй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Эхэ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эсэгэеэ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хүндэлэгты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эгэшэ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зоной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урда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дуугархаг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Шадаал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хүндэ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алжа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яба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Байгаалияа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бузарлахаг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Хүнэй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үгэхэдэ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алгай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гараараа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абахагүй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Ташаагаа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тулаад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хармаандаа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хээд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зогсо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Хоб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зөөжэ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худалаар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хэлэ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8481" t="21616" r="30152" b="22378"/>
          <a:stretch/>
        </p:blipFill>
        <p:spPr>
          <a:xfrm>
            <a:off x="11152794" y="91158"/>
            <a:ext cx="965916" cy="73409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67038" y="460988"/>
            <a:ext cx="9785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ургаал-эрдэни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ургаал-алтан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77366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2434" y="2850747"/>
            <a:ext cx="9366033" cy="1325563"/>
          </a:xfrm>
        </p:spPr>
        <p:txBody>
          <a:bodyPr>
            <a:normAutofit/>
          </a:bodyPr>
          <a:lstStyle/>
          <a:p>
            <a:r>
              <a:rPr lang="mn-MN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Һ</a:t>
            </a:r>
            <a:r>
              <a:rPr lang="ru-RU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айн</a:t>
            </a:r>
            <a:r>
              <a:rPr lang="ru-RU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даа</a:t>
            </a:r>
            <a:r>
              <a:rPr lang="ru-RU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баяртай</a:t>
            </a:r>
            <a:r>
              <a:rPr lang="ru-RU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1" y="-48306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918" y="4894918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7030" y="183206"/>
            <a:ext cx="2334970" cy="1310754"/>
          </a:xfrm>
          <a:prstGeom prst="rect">
            <a:avLst/>
          </a:prstGeom>
        </p:spPr>
      </p:pic>
      <p:pic>
        <p:nvPicPr>
          <p:cNvPr id="3" name="ezydee-durataib-buriatskaia-detskaia-pesnia-o_zs0qnWr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14915" y="52668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293</Words>
  <Application>Microsoft Office PowerPoint</Application>
  <PresentationFormat>Широкоэкранный</PresentationFormat>
  <Paragraphs>66</Paragraphs>
  <Slides>12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Буряад арадай оньһон үгэ</vt:lpstr>
      <vt:lpstr>Сэдэб:  «Эжын hургаал-эрдэни, абын hургаал-алтан»</vt:lpstr>
      <vt:lpstr>Зорилго:</vt:lpstr>
      <vt:lpstr>   Гэр бүлэ </vt:lpstr>
      <vt:lpstr>Презентация PowerPoint</vt:lpstr>
      <vt:lpstr>Презентация PowerPoint</vt:lpstr>
      <vt:lpstr>Презентация PowerPoint</vt:lpstr>
      <vt:lpstr>Амарха саг </vt:lpstr>
      <vt:lpstr>Презентация PowerPoint</vt:lpstr>
      <vt:lpstr>Һайн даа, баяртай!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50</cp:revision>
  <dcterms:created xsi:type="dcterms:W3CDTF">2024-03-06T07:49:07Z</dcterms:created>
  <dcterms:modified xsi:type="dcterms:W3CDTF">2024-06-14T02:44:12Z</dcterms:modified>
</cp:coreProperties>
</file>